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8" r:id="rId3"/>
    <p:sldId id="283" r:id="rId4"/>
    <p:sldId id="284" r:id="rId5"/>
    <p:sldId id="285" r:id="rId6"/>
    <p:sldId id="286" r:id="rId7"/>
    <p:sldId id="314" r:id="rId8"/>
    <p:sldId id="320" r:id="rId9"/>
    <p:sldId id="311" r:id="rId10"/>
    <p:sldId id="327" r:id="rId11"/>
    <p:sldId id="325" r:id="rId12"/>
    <p:sldId id="321" r:id="rId13"/>
    <p:sldId id="322" r:id="rId14"/>
    <p:sldId id="328" r:id="rId15"/>
    <p:sldId id="312" r:id="rId16"/>
    <p:sldId id="323" r:id="rId17"/>
    <p:sldId id="324" r:id="rId18"/>
    <p:sldId id="326" r:id="rId19"/>
    <p:sldId id="313" r:id="rId20"/>
    <p:sldId id="319" r:id="rId21"/>
    <p:sldId id="315" r:id="rId22"/>
    <p:sldId id="318" r:id="rId23"/>
    <p:sldId id="317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ACA"/>
    <a:srgbClr val="005C4A"/>
    <a:srgbClr val="B48736"/>
    <a:srgbClr val="4A3716"/>
    <a:srgbClr val="A6E065"/>
    <a:srgbClr val="FB3803"/>
    <a:srgbClr val="EF5361"/>
    <a:srgbClr val="347A8B"/>
    <a:srgbClr val="9FD661"/>
    <a:srgbClr val="1621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56" autoAdjust="0"/>
  </p:normalViewPr>
  <p:slideViewPr>
    <p:cSldViewPr>
      <p:cViewPr varScale="1">
        <p:scale>
          <a:sx n="80" d="100"/>
          <a:sy n="80" d="100"/>
        </p:scale>
        <p:origin x="31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6.xml"/><Relationship Id="rId1" Type="http://schemas.openxmlformats.org/officeDocument/2006/relationships/slide" Target="../slides/slide4.xml"/><Relationship Id="rId5" Type="http://schemas.openxmlformats.org/officeDocument/2006/relationships/slide" Target="../slides/slide9.xml"/><Relationship Id="rId4" Type="http://schemas.openxmlformats.org/officeDocument/2006/relationships/slide" Target="../slides/slide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11.xml"/><Relationship Id="rId1" Type="http://schemas.openxmlformats.org/officeDocument/2006/relationships/slide" Target="../slides/slide4.xml"/><Relationship Id="rId4" Type="http://schemas.openxmlformats.org/officeDocument/2006/relationships/slide" Target="../slides/slide12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15.xml"/><Relationship Id="rId1" Type="http://schemas.openxmlformats.org/officeDocument/2006/relationships/slide" Target="../slides/slide4.xml"/><Relationship Id="rId4" Type="http://schemas.openxmlformats.org/officeDocument/2006/relationships/slide" Target="../slides/slide17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slide" Target="../slides/slide19.xml"/><Relationship Id="rId1" Type="http://schemas.openxmlformats.org/officeDocument/2006/relationships/slide" Target="../slides/slide4.xml"/><Relationship Id="rId5" Type="http://schemas.openxmlformats.org/officeDocument/2006/relationships/slide" Target="../slides/slide22.xml"/><Relationship Id="rId4" Type="http://schemas.openxmlformats.org/officeDocument/2006/relationships/slide" Target="../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i="1" dirty="0" err="1">
              <a:solidFill>
                <a:schemeClr val="bg1"/>
              </a:solidFill>
              <a:latin typeface="Candara" panose="020E0502030303020204" pitchFamily="34" charset="0"/>
            </a:rPr>
            <a:t>Gadab</a:t>
          </a:r>
          <a:endParaRPr lang="en-US" sz="2400" i="1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Dalil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Bahaya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2F1986D4-0168-484F-85DB-78CB3AE7F32A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Cara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4"/>
      <dgm:spPr/>
    </dgm:pt>
    <dgm:pt modelId="{C991E3F2-A24F-47B0-935F-73A0AFE73FA2}" type="pres">
      <dgm:prSet presAssocID="{C8902F4E-CE50-4915-8529-DD51C0E84165}" presName="connTx" presStyleLbl="parChTrans1D2" presStyleIdx="0" presStyleCnt="4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4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4"/>
      <dgm:spPr/>
    </dgm:pt>
    <dgm:pt modelId="{23A7AE12-B5F7-4EEF-954F-201D0D58DDCA}" type="pres">
      <dgm:prSet presAssocID="{2BA03FA7-C003-4167-AD11-46B8E15B0792}" presName="connTx" presStyleLbl="parChTrans1D2" presStyleIdx="1" presStyleCnt="4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4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2" presStyleCnt="4"/>
      <dgm:spPr/>
    </dgm:pt>
    <dgm:pt modelId="{16A91734-B324-457B-9236-E7ED4BD823B3}" type="pres">
      <dgm:prSet presAssocID="{D149D444-5D1E-4DE5-8A94-8AD3B64B3F32}" presName="connTx" presStyleLbl="parChTrans1D2" presStyleIdx="2" presStyleCnt="4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2" presStyleCnt="4" custScaleX="229168" custScaleY="90783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3" presStyleCnt="4"/>
      <dgm:spPr/>
    </dgm:pt>
    <dgm:pt modelId="{AF6FD7F5-FB7C-43AB-A651-18B10FC1823D}" type="pres">
      <dgm:prSet presAssocID="{26B0BB60-382F-4711-B021-773B4E442975}" presName="connTx" presStyleLbl="parChTrans1D2" presStyleIdx="3" presStyleCnt="4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3" presStyleCnt="4" custScaleX="227636" custScaleY="86425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2" destOrd="0" parTransId="{D149D444-5D1E-4DE5-8A94-8AD3B64B3F32}" sibTransId="{73449237-E0DC-42C4-8D59-8B6CA5BDF464}"/>
    <dgm:cxn modelId="{466E6E0A-DB4A-409E-B26E-2C397E0A6066}" srcId="{8D634557-49AE-4FDE-912C-A069DE711DDD}" destId="{2F1986D4-0168-484F-85DB-78CB3AE7F32A}" srcOrd="3" destOrd="0" parTransId="{26B0BB60-382F-4711-B021-773B4E442975}" sibTransId="{67D84F7F-4C3D-4AF3-869F-7A9CB1768297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4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5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F2348CE9-A399-4F06-ACA4-F0FC0C17E954}" type="presParOf" srcId="{9A3CA7F6-9FDF-485A-927F-ABF03FA5328E}" destId="{A708E68C-0190-45A0-BD04-0480C1BD6BA4}" srcOrd="6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7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i="0" dirty="0" err="1">
              <a:solidFill>
                <a:schemeClr val="bg1"/>
              </a:solidFill>
              <a:latin typeface="Candara" panose="020E0502030303020204" pitchFamily="34" charset="0"/>
            </a:rPr>
            <a:t>Kontrol</a:t>
          </a:r>
          <a:r>
            <a:rPr lang="en-ID" sz="2400" b="1" i="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0" dirty="0" err="1">
              <a:solidFill>
                <a:schemeClr val="bg1"/>
              </a:solidFill>
              <a:latin typeface="Candara" panose="020E0502030303020204" pitchFamily="34" charset="0"/>
            </a:rPr>
            <a:t>Diri</a:t>
          </a:r>
          <a:endParaRPr lang="en-US" sz="2400" i="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Contoh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Sikap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8194D302-F0C5-4FA1-B520-4442F91D0571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>
              <a:latin typeface="Candara" panose="020E0502030303020204" pitchFamily="34" charset="0"/>
            </a:rPr>
            <a:t>Cara </a:t>
          </a:r>
          <a:r>
            <a:rPr lang="en-ID" sz="2000" b="1" dirty="0" err="1">
              <a:latin typeface="Candara" panose="020E0502030303020204" pitchFamily="34" charset="0"/>
            </a:rPr>
            <a:t>Menumbuhkan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85F9956B-70B3-40E3-83DE-2A9FC704FD29}" type="parTrans" cxnId="{375F7930-14B1-4B08-AC90-AD4556D99222}">
      <dgm:prSet/>
      <dgm:spPr/>
      <dgm:t>
        <a:bodyPr/>
        <a:lstStyle/>
        <a:p>
          <a:endParaRPr lang="en-ID"/>
        </a:p>
      </dgm:t>
    </dgm:pt>
    <dgm:pt modelId="{6E871E37-2093-4FDD-AD97-0FCAC022BB77}" type="sibTrans" cxnId="{375F7930-14B1-4B08-AC90-AD4556D99222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3"/>
      <dgm:spPr/>
    </dgm:pt>
    <dgm:pt modelId="{C991E3F2-A24F-47B0-935F-73A0AFE73FA2}" type="pres">
      <dgm:prSet presAssocID="{C8902F4E-CE50-4915-8529-DD51C0E84165}" presName="connTx" presStyleLbl="parChTrans1D2" presStyleIdx="0" presStyleCnt="3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3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E5ABE0CE-3CB3-4E2D-AF11-B850B2787111}" type="pres">
      <dgm:prSet presAssocID="{85F9956B-70B3-40E3-83DE-2A9FC704FD29}" presName="conn2-1" presStyleLbl="parChTrans1D2" presStyleIdx="1" presStyleCnt="3"/>
      <dgm:spPr/>
    </dgm:pt>
    <dgm:pt modelId="{B7B886B7-8C5C-44E8-BFFB-FF0717823F76}" type="pres">
      <dgm:prSet presAssocID="{85F9956B-70B3-40E3-83DE-2A9FC704FD29}" presName="connTx" presStyleLbl="parChTrans1D2" presStyleIdx="1" presStyleCnt="3"/>
      <dgm:spPr/>
    </dgm:pt>
    <dgm:pt modelId="{8F79BEC9-7DE8-4BE7-A091-6FFCE34E28AA}" type="pres">
      <dgm:prSet presAssocID="{8194D302-F0C5-4FA1-B520-4442F91D0571}" presName="root2" presStyleCnt="0"/>
      <dgm:spPr/>
    </dgm:pt>
    <dgm:pt modelId="{1EEA5885-A643-435A-8800-38DDF9A460C8}" type="pres">
      <dgm:prSet presAssocID="{8194D302-F0C5-4FA1-B520-4442F91D0571}" presName="LevelTwoTextNode" presStyleLbl="node2" presStyleIdx="1" presStyleCnt="3" custScaleX="229728">
        <dgm:presLayoutVars>
          <dgm:chPref val="3"/>
        </dgm:presLayoutVars>
      </dgm:prSet>
      <dgm:spPr/>
    </dgm:pt>
    <dgm:pt modelId="{202162E1-3DAC-4EF4-AF67-81C8E2C98599}" type="pres">
      <dgm:prSet presAssocID="{8194D302-F0C5-4FA1-B520-4442F91D0571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2" presStyleCnt="3"/>
      <dgm:spPr/>
    </dgm:pt>
    <dgm:pt modelId="{23A7AE12-B5F7-4EEF-954F-201D0D58DDCA}" type="pres">
      <dgm:prSet presAssocID="{2BA03FA7-C003-4167-AD11-46B8E15B0792}" presName="connTx" presStyleLbl="parChTrans1D2" presStyleIdx="2" presStyleCnt="3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2" presStyleCnt="3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412C851F-5322-475C-8EFD-BF64E21F2C66}" type="presOf" srcId="{85F9956B-70B3-40E3-83DE-2A9FC704FD29}" destId="{B7B886B7-8C5C-44E8-BFFB-FF0717823F76}" srcOrd="1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7B0E2B26-6C13-4D4C-9D88-AB91809B8237}" type="presOf" srcId="{8194D302-F0C5-4FA1-B520-4442F91D0571}" destId="{1EEA5885-A643-435A-8800-38DDF9A460C8}" srcOrd="0" destOrd="0" presId="urn:microsoft.com/office/officeart/2005/8/layout/hierarchy2"/>
    <dgm:cxn modelId="{375F7930-14B1-4B08-AC90-AD4556D99222}" srcId="{8D634557-49AE-4FDE-912C-A069DE711DDD}" destId="{8194D302-F0C5-4FA1-B520-4442F91D0571}" srcOrd="1" destOrd="0" parTransId="{85F9956B-70B3-40E3-83DE-2A9FC704FD29}" sibTransId="{6E871E37-2093-4FDD-AD97-0FCAC022BB77}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2" destOrd="0" parTransId="{2BA03FA7-C003-4167-AD11-46B8E15B0792}" sibTransId="{4BAB9939-3B00-4C40-AE50-65A1097B1F02}"/>
    <dgm:cxn modelId="{28441A50-D022-460D-8B5A-62400574A3E2}" type="presOf" srcId="{85F9956B-70B3-40E3-83DE-2A9FC704FD29}" destId="{E5ABE0CE-3CB3-4E2D-AF11-B850B2787111}" srcOrd="0" destOrd="0" presId="urn:microsoft.com/office/officeart/2005/8/layout/hierarchy2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E214C2F1-5E1E-49B8-96CE-D267E0E10CAF}" type="presParOf" srcId="{9A3CA7F6-9FDF-485A-927F-ABF03FA5328E}" destId="{E5ABE0CE-3CB3-4E2D-AF11-B850B2787111}" srcOrd="2" destOrd="0" presId="urn:microsoft.com/office/officeart/2005/8/layout/hierarchy2"/>
    <dgm:cxn modelId="{0831BA1A-2CA5-4627-8743-55B9D0B042F1}" type="presParOf" srcId="{E5ABE0CE-3CB3-4E2D-AF11-B850B2787111}" destId="{B7B886B7-8C5C-44E8-BFFB-FF0717823F76}" srcOrd="0" destOrd="0" presId="urn:microsoft.com/office/officeart/2005/8/layout/hierarchy2"/>
    <dgm:cxn modelId="{395C8EBE-89BF-472B-A437-A8D16E3209F3}" type="presParOf" srcId="{9A3CA7F6-9FDF-485A-927F-ABF03FA5328E}" destId="{8F79BEC9-7DE8-4BE7-A091-6FFCE34E28AA}" srcOrd="3" destOrd="0" presId="urn:microsoft.com/office/officeart/2005/8/layout/hierarchy2"/>
    <dgm:cxn modelId="{8280CCC7-1810-4C19-A163-CD331DC8277E}" type="presParOf" srcId="{8F79BEC9-7DE8-4BE7-A091-6FFCE34E28AA}" destId="{1EEA5885-A643-435A-8800-38DDF9A460C8}" srcOrd="0" destOrd="0" presId="urn:microsoft.com/office/officeart/2005/8/layout/hierarchy2"/>
    <dgm:cxn modelId="{0B43E491-D3DD-42D8-9314-EC73DFFD9AB2}" type="presParOf" srcId="{8F79BEC9-7DE8-4BE7-A091-6FFCE34E28AA}" destId="{202162E1-3DAC-4EF4-AF67-81C8E2C98599}" srcOrd="1" destOrd="0" presId="urn:microsoft.com/office/officeart/2005/8/layout/hierarchy2"/>
    <dgm:cxn modelId="{C28D5EB9-EE34-44D0-B164-213DD2BD9837}" type="presParOf" srcId="{9A3CA7F6-9FDF-485A-927F-ABF03FA5328E}" destId="{07B05212-FE41-4980-A8A6-F32C5DA678E1}" srcOrd="4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5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i="1" dirty="0" err="1">
              <a:solidFill>
                <a:schemeClr val="bg1"/>
              </a:solidFill>
              <a:latin typeface="Candara" panose="020E0502030303020204" pitchFamily="34" charset="0"/>
            </a:rPr>
            <a:t>Syaja‘ah</a:t>
          </a:r>
          <a:endParaRPr lang="en-US" sz="2400" i="1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Bentuk-Bentuk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2F1986D4-0168-484F-85DB-78CB3AE7F32A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Contoh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Perilaku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3"/>
      <dgm:spPr/>
    </dgm:pt>
    <dgm:pt modelId="{C991E3F2-A24F-47B0-935F-73A0AFE73FA2}" type="pres">
      <dgm:prSet presAssocID="{C8902F4E-CE50-4915-8529-DD51C0E84165}" presName="connTx" presStyleLbl="parChTrans1D2" presStyleIdx="0" presStyleCnt="3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3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3"/>
      <dgm:spPr/>
    </dgm:pt>
    <dgm:pt modelId="{23A7AE12-B5F7-4EEF-954F-201D0D58DDCA}" type="pres">
      <dgm:prSet presAssocID="{2BA03FA7-C003-4167-AD11-46B8E15B0792}" presName="connTx" presStyleLbl="parChTrans1D2" presStyleIdx="1" presStyleCnt="3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3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2" presStyleCnt="3"/>
      <dgm:spPr/>
    </dgm:pt>
    <dgm:pt modelId="{AF6FD7F5-FB7C-43AB-A651-18B10FC1823D}" type="pres">
      <dgm:prSet presAssocID="{26B0BB60-382F-4711-B021-773B4E442975}" presName="connTx" presStyleLbl="parChTrans1D2" presStyleIdx="2" presStyleCnt="3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2" presStyleCnt="3" custScaleX="227636" custScaleY="86425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466E6E0A-DB4A-409E-B26E-2C397E0A6066}" srcId="{8D634557-49AE-4FDE-912C-A069DE711DDD}" destId="{2F1986D4-0168-484F-85DB-78CB3AE7F32A}" srcOrd="2" destOrd="0" parTransId="{26B0BB60-382F-4711-B021-773B4E442975}" sibTransId="{67D84F7F-4C3D-4AF3-869F-7A9CB1768297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F2348CE9-A399-4F06-ACA4-F0FC0C17E954}" type="presParOf" srcId="{9A3CA7F6-9FDF-485A-927F-ABF03FA5328E}" destId="{A708E68C-0190-45A0-BD04-0480C1BD6BA4}" srcOrd="4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5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i="0" dirty="0" err="1">
              <a:solidFill>
                <a:schemeClr val="bg1"/>
              </a:solidFill>
              <a:latin typeface="Candara" panose="020E0502030303020204" pitchFamily="34" charset="0"/>
            </a:rPr>
            <a:t>Penerapan</a:t>
          </a:r>
          <a:r>
            <a:rPr lang="en-ID" sz="2400" b="1" i="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0" dirty="0" err="1">
              <a:solidFill>
                <a:schemeClr val="bg1"/>
              </a:solidFill>
              <a:latin typeface="Candara" panose="020E0502030303020204" pitchFamily="34" charset="0"/>
            </a:rPr>
            <a:t>Karakter</a:t>
          </a:r>
          <a:endParaRPr lang="en-US" sz="2400" i="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Manfaat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ID" sz="2000" b="1" dirty="0">
            <a:latin typeface="Candara" panose="020E0502030303020204" pitchFamily="34" charset="0"/>
          </a:endParaRPr>
        </a:p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Sikap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i="1" dirty="0" err="1">
              <a:latin typeface="Candara" panose="020E0502030303020204" pitchFamily="34" charset="0"/>
            </a:rPr>
            <a:t>Gadab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Manfaat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Memiliki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Sikap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Kontrol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Diri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Manfaat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Memiliki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Sikap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i="1" dirty="0" err="1">
              <a:latin typeface="Candara" panose="020E0502030303020204" pitchFamily="34" charset="0"/>
            </a:rPr>
            <a:t>Syaja‘ah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90840C1D-E3B3-458E-98CA-E7170A2ECAB7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Keutamaan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dalam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Sikap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i="1" dirty="0" err="1">
              <a:latin typeface="Candara" panose="020E0502030303020204" pitchFamily="34" charset="0"/>
            </a:rPr>
            <a:t>Syaja‘ah</a:t>
          </a:r>
          <a:r>
            <a:rPr lang="en-ID" sz="2000" b="1" dirty="0">
              <a:latin typeface="Candara" panose="020E0502030303020204" pitchFamily="34" charset="0"/>
            </a:rPr>
            <a:t> </a:t>
          </a:r>
          <a:endParaRPr lang="en-ID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68768A54-0EED-476D-B16D-841B87C007F6}" type="sibTrans" cxnId="{A25F87A1-7919-4A9D-BAAF-7DFD6C2E1F55}">
      <dgm:prSet/>
      <dgm:spPr/>
      <dgm:t>
        <a:bodyPr/>
        <a:lstStyle/>
        <a:p>
          <a:endParaRPr lang="en-ID"/>
        </a:p>
      </dgm:t>
    </dgm:pt>
    <dgm:pt modelId="{2A58DBCF-FDA5-488D-B601-F1821F040AA8}" type="parTrans" cxnId="{A25F87A1-7919-4A9D-BAAF-7DFD6C2E1F55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4"/>
      <dgm:spPr/>
    </dgm:pt>
    <dgm:pt modelId="{C991E3F2-A24F-47B0-935F-73A0AFE73FA2}" type="pres">
      <dgm:prSet presAssocID="{C8902F4E-CE50-4915-8529-DD51C0E84165}" presName="connTx" presStyleLbl="parChTrans1D2" presStyleIdx="0" presStyleCnt="4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4" custScaleX="229168" custScaleY="104746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4"/>
      <dgm:spPr/>
    </dgm:pt>
    <dgm:pt modelId="{23A7AE12-B5F7-4EEF-954F-201D0D58DDCA}" type="pres">
      <dgm:prSet presAssocID="{2BA03FA7-C003-4167-AD11-46B8E15B0792}" presName="connTx" presStyleLbl="parChTrans1D2" presStyleIdx="1" presStyleCnt="4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4" custScaleX="227723" custScaleY="99940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2" presStyleCnt="4"/>
      <dgm:spPr/>
    </dgm:pt>
    <dgm:pt modelId="{16A91734-B324-457B-9236-E7ED4BD823B3}" type="pres">
      <dgm:prSet presAssocID="{D149D444-5D1E-4DE5-8A94-8AD3B64B3F32}" presName="connTx" presStyleLbl="parChTrans1D2" presStyleIdx="2" presStyleCnt="4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2" presStyleCnt="4" custScaleX="229168" custScaleY="104746" custLinFactNeighborX="1068" custLinFactNeighborY="7048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03572B62-4DAF-4CA5-A329-6EE0A6535466}" type="pres">
      <dgm:prSet presAssocID="{2A58DBCF-FDA5-488D-B601-F1821F040AA8}" presName="conn2-1" presStyleLbl="parChTrans1D2" presStyleIdx="3" presStyleCnt="4"/>
      <dgm:spPr/>
    </dgm:pt>
    <dgm:pt modelId="{BEE911DA-0758-4CC7-8678-502290132444}" type="pres">
      <dgm:prSet presAssocID="{2A58DBCF-FDA5-488D-B601-F1821F040AA8}" presName="connTx" presStyleLbl="parChTrans1D2" presStyleIdx="3" presStyleCnt="4"/>
      <dgm:spPr/>
    </dgm:pt>
    <dgm:pt modelId="{D9A44EFE-92DE-400D-864F-25582FBA72FD}" type="pres">
      <dgm:prSet presAssocID="{90840C1D-E3B3-458E-98CA-E7170A2ECAB7}" presName="root2" presStyleCnt="0"/>
      <dgm:spPr/>
    </dgm:pt>
    <dgm:pt modelId="{5E16D352-87AE-4502-A2DB-F0969AF1D59A}" type="pres">
      <dgm:prSet presAssocID="{90840C1D-E3B3-458E-98CA-E7170A2ECAB7}" presName="LevelTwoTextNode" presStyleLbl="node2" presStyleIdx="3" presStyleCnt="4" custScaleX="228800">
        <dgm:presLayoutVars>
          <dgm:chPref val="3"/>
        </dgm:presLayoutVars>
      </dgm:prSet>
      <dgm:spPr/>
    </dgm:pt>
    <dgm:pt modelId="{45C13AB9-6F5A-4F7A-ADD9-C11523E18906}" type="pres">
      <dgm:prSet presAssocID="{90840C1D-E3B3-458E-98CA-E7170A2ECAB7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2" destOrd="0" parTransId="{D149D444-5D1E-4DE5-8A94-8AD3B64B3F32}" sibTransId="{73449237-E0DC-42C4-8D59-8B6CA5BDF464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7E60E91D-46AE-4A7F-B4B1-4ECAB9914716}" type="presOf" srcId="{90840C1D-E3B3-458E-98CA-E7170A2ECAB7}" destId="{5E16D352-87AE-4502-A2DB-F0969AF1D59A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47C5E637-9F8B-4BF4-BD2B-F4F39DFDE330}" type="presOf" srcId="{2A58DBCF-FDA5-488D-B601-F1821F040AA8}" destId="{03572B62-4DAF-4CA5-A329-6EE0A6535466}" srcOrd="0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A25F87A1-7919-4A9D-BAAF-7DFD6C2E1F55}" srcId="{8D634557-49AE-4FDE-912C-A069DE711DDD}" destId="{90840C1D-E3B3-458E-98CA-E7170A2ECAB7}" srcOrd="3" destOrd="0" parTransId="{2A58DBCF-FDA5-488D-B601-F1821F040AA8}" sibTransId="{68768A54-0EED-476D-B16D-841B87C007F6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F8BDBDEF-EE1D-4D96-A605-B2FB3AAB179A}" type="presOf" srcId="{2A58DBCF-FDA5-488D-B601-F1821F040AA8}" destId="{BEE911DA-0758-4CC7-8678-502290132444}" srcOrd="1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4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5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03FD2D6E-B2A4-4BEF-89FE-ED41780AA9E6}" type="presParOf" srcId="{9A3CA7F6-9FDF-485A-927F-ABF03FA5328E}" destId="{03572B62-4DAF-4CA5-A329-6EE0A6535466}" srcOrd="6" destOrd="0" presId="urn:microsoft.com/office/officeart/2005/8/layout/hierarchy2"/>
    <dgm:cxn modelId="{C83F6140-2A6A-42DF-A994-6A22F2ECBADA}" type="presParOf" srcId="{03572B62-4DAF-4CA5-A329-6EE0A6535466}" destId="{BEE911DA-0758-4CC7-8678-502290132444}" srcOrd="0" destOrd="0" presId="urn:microsoft.com/office/officeart/2005/8/layout/hierarchy2"/>
    <dgm:cxn modelId="{66898D27-7167-4AC5-A616-9AE258FA0DA7}" type="presParOf" srcId="{9A3CA7F6-9FDF-485A-927F-ABF03FA5328E}" destId="{D9A44EFE-92DE-400D-864F-25582FBA72FD}" srcOrd="7" destOrd="0" presId="urn:microsoft.com/office/officeart/2005/8/layout/hierarchy2"/>
    <dgm:cxn modelId="{17E505FE-94D6-433A-9329-3E8332A4E54E}" type="presParOf" srcId="{D9A44EFE-92DE-400D-864F-25582FBA72FD}" destId="{5E16D352-87AE-4502-A2DB-F0969AF1D59A}" srcOrd="0" destOrd="0" presId="urn:microsoft.com/office/officeart/2005/8/layout/hierarchy2"/>
    <dgm:cxn modelId="{0565EB49-4864-4C63-B9FB-07A8495DB0BE}" type="presParOf" srcId="{D9A44EFE-92DE-400D-864F-25582FBA72FD}" destId="{45C13AB9-6F5A-4F7A-ADD9-C11523E1890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7905" y="1115153"/>
          <a:ext cx="3227311" cy="18336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Gadab</a:t>
          </a:r>
          <a:endParaRPr lang="en-US" sz="2400" i="1" kern="1200" dirty="0">
            <a:solidFill>
              <a:schemeClr val="bg1"/>
            </a:solidFill>
          </a:endParaRPr>
        </a:p>
      </dsp:txBody>
      <dsp:txXfrm>
        <a:off x="61612" y="1168860"/>
        <a:ext cx="3119897" cy="1726279"/>
      </dsp:txXfrm>
    </dsp:sp>
    <dsp:sp modelId="{FFF445BA-DC5F-4B2B-B0FD-32C990D5C85C}">
      <dsp:nvSpPr>
        <dsp:cNvPr id="0" name=""/>
        <dsp:cNvSpPr/>
      </dsp:nvSpPr>
      <dsp:spPr>
        <a:xfrm rot="17843296">
          <a:off x="2906639" y="1476211"/>
          <a:ext cx="1216996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1216996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84712" y="1461283"/>
        <a:ext cx="60849" cy="60849"/>
      </dsp:txXfrm>
    </dsp:sp>
    <dsp:sp modelId="{477FD3AC-7ED4-4B99-A4AD-1F4DC6219569}">
      <dsp:nvSpPr>
        <dsp:cNvPr id="0" name=""/>
        <dsp:cNvSpPr/>
      </dsp:nvSpPr>
      <dsp:spPr>
        <a:xfrm>
          <a:off x="3795057" y="633767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813664" y="652374"/>
        <a:ext cx="3170222" cy="598085"/>
      </dsp:txXfrm>
    </dsp:sp>
    <dsp:sp modelId="{07B05212-FE41-4980-A8A6-F32C5DA678E1}">
      <dsp:nvSpPr>
        <dsp:cNvPr id="0" name=""/>
        <dsp:cNvSpPr/>
      </dsp:nvSpPr>
      <dsp:spPr>
        <a:xfrm rot="19657748">
          <a:off x="3183713" y="1839059"/>
          <a:ext cx="662846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662846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8566" y="1837985"/>
        <a:ext cx="33142" cy="33142"/>
      </dsp:txXfrm>
    </dsp:sp>
    <dsp:sp modelId="{819E0EE1-EFDD-4BCC-AB9E-8C4E42CBCF62}">
      <dsp:nvSpPr>
        <dsp:cNvPr id="0" name=""/>
        <dsp:cNvSpPr/>
      </dsp:nvSpPr>
      <dsp:spPr>
        <a:xfrm>
          <a:off x="3795057" y="1374037"/>
          <a:ext cx="3187212" cy="6061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Dalil</a:t>
          </a:r>
          <a:endParaRPr lang="en-US" sz="2000" kern="1200" dirty="0"/>
        </a:p>
      </dsp:txBody>
      <dsp:txXfrm>
        <a:off x="3812811" y="1391791"/>
        <a:ext cx="3151704" cy="570645"/>
      </dsp:txXfrm>
    </dsp:sp>
    <dsp:sp modelId="{80C43B3D-D1B7-43AA-AE24-505BC4EE8222}">
      <dsp:nvSpPr>
        <dsp:cNvPr id="0" name=""/>
        <dsp:cNvSpPr/>
      </dsp:nvSpPr>
      <dsp:spPr>
        <a:xfrm rot="2011110">
          <a:off x="3179383" y="2201907"/>
          <a:ext cx="671506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671506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8349" y="2200617"/>
        <a:ext cx="33575" cy="33575"/>
      </dsp:txXfrm>
    </dsp:sp>
    <dsp:sp modelId="{966D30AB-F7C7-4570-9D01-0E1E360FD6D9}">
      <dsp:nvSpPr>
        <dsp:cNvPr id="0" name=""/>
        <dsp:cNvSpPr/>
      </dsp:nvSpPr>
      <dsp:spPr>
        <a:xfrm>
          <a:off x="3795057" y="2085160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Bahaya</a:t>
          </a:r>
          <a:endParaRPr lang="en-US" sz="2000" kern="1200" dirty="0"/>
        </a:p>
      </dsp:txBody>
      <dsp:txXfrm>
        <a:off x="3813664" y="2103767"/>
        <a:ext cx="3170222" cy="598085"/>
      </dsp:txXfrm>
    </dsp:sp>
    <dsp:sp modelId="{A708E68C-0190-45A0-BD04-0480C1BD6BA4}">
      <dsp:nvSpPr>
        <dsp:cNvPr id="0" name=""/>
        <dsp:cNvSpPr/>
      </dsp:nvSpPr>
      <dsp:spPr>
        <a:xfrm rot="3776300">
          <a:off x="2899859" y="2564418"/>
          <a:ext cx="1230555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1230555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84373" y="2549151"/>
        <a:ext cx="61527" cy="61527"/>
      </dsp:txXfrm>
    </dsp:sp>
    <dsp:sp modelId="{5F3F175E-F3F1-4BFA-BE10-7E590763C4EC}">
      <dsp:nvSpPr>
        <dsp:cNvPr id="0" name=""/>
        <dsp:cNvSpPr/>
      </dsp:nvSpPr>
      <dsp:spPr>
        <a:xfrm>
          <a:off x="3795057" y="2825430"/>
          <a:ext cx="3185994" cy="6048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Cara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812771" y="2843144"/>
        <a:ext cx="3150566" cy="5693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3987" y="1115153"/>
          <a:ext cx="3227311" cy="18336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i="0" kern="1200" dirty="0" err="1">
              <a:solidFill>
                <a:schemeClr val="bg1"/>
              </a:solidFill>
              <a:latin typeface="Candara" panose="020E0502030303020204" pitchFamily="34" charset="0"/>
            </a:rPr>
            <a:t>Kontrol</a:t>
          </a:r>
          <a:r>
            <a:rPr lang="en-ID" sz="2400" b="1" i="0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0" kern="1200" dirty="0" err="1">
              <a:solidFill>
                <a:schemeClr val="bg1"/>
              </a:solidFill>
              <a:latin typeface="Candara" panose="020E0502030303020204" pitchFamily="34" charset="0"/>
            </a:rPr>
            <a:t>Diri</a:t>
          </a:r>
          <a:endParaRPr lang="en-US" sz="2400" i="0" kern="1200" dirty="0">
            <a:solidFill>
              <a:schemeClr val="bg1"/>
            </a:solidFill>
          </a:endParaRPr>
        </a:p>
      </dsp:txBody>
      <dsp:txXfrm>
        <a:off x="57694" y="1168860"/>
        <a:ext cx="3119897" cy="1726279"/>
      </dsp:txXfrm>
    </dsp:sp>
    <dsp:sp modelId="{FFF445BA-DC5F-4B2B-B0FD-32C990D5C85C}">
      <dsp:nvSpPr>
        <dsp:cNvPr id="0" name=""/>
        <dsp:cNvSpPr/>
      </dsp:nvSpPr>
      <dsp:spPr>
        <a:xfrm rot="18387036">
          <a:off x="3040074" y="1637529"/>
          <a:ext cx="942286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942286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87661" y="1629469"/>
        <a:ext cx="47114" cy="47114"/>
      </dsp:txXfrm>
    </dsp:sp>
    <dsp:sp modelId="{477FD3AC-7ED4-4B99-A4AD-1F4DC6219569}">
      <dsp:nvSpPr>
        <dsp:cNvPr id="0" name=""/>
        <dsp:cNvSpPr/>
      </dsp:nvSpPr>
      <dsp:spPr>
        <a:xfrm>
          <a:off x="3791138" y="956403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809745" y="975010"/>
        <a:ext cx="3170222" cy="598085"/>
      </dsp:txXfrm>
    </dsp:sp>
    <dsp:sp modelId="{E5ABE0CE-3CB3-4E2D-AF11-B850B2787111}">
      <dsp:nvSpPr>
        <dsp:cNvPr id="0" name=""/>
        <dsp:cNvSpPr/>
      </dsp:nvSpPr>
      <dsp:spPr>
        <a:xfrm rot="89469">
          <a:off x="3231203" y="2023789"/>
          <a:ext cx="560029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560029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97217" y="2025285"/>
        <a:ext cx="28001" cy="28001"/>
      </dsp:txXfrm>
    </dsp:sp>
    <dsp:sp modelId="{1EEA5885-A643-435A-8800-38DDF9A460C8}">
      <dsp:nvSpPr>
        <dsp:cNvPr id="0" name=""/>
        <dsp:cNvSpPr/>
      </dsp:nvSpPr>
      <dsp:spPr>
        <a:xfrm>
          <a:off x="3791138" y="1696673"/>
          <a:ext cx="3215274" cy="699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Cara </a:t>
          </a:r>
          <a:r>
            <a:rPr lang="en-ID" sz="2000" b="1" kern="1200" dirty="0" err="1">
              <a:latin typeface="Candara" panose="020E0502030303020204" pitchFamily="34" charset="0"/>
            </a:rPr>
            <a:t>Menumbuhkan</a:t>
          </a:r>
          <a:endParaRPr lang="en-US" sz="2000" kern="1200" dirty="0"/>
        </a:p>
      </dsp:txBody>
      <dsp:txXfrm>
        <a:off x="3811634" y="1717169"/>
        <a:ext cx="3174282" cy="658808"/>
      </dsp:txXfrm>
    </dsp:sp>
    <dsp:sp modelId="{07B05212-FE41-4980-A8A6-F32C5DA678E1}">
      <dsp:nvSpPr>
        <dsp:cNvPr id="0" name=""/>
        <dsp:cNvSpPr/>
      </dsp:nvSpPr>
      <dsp:spPr>
        <a:xfrm rot="3244164">
          <a:off x="3034194" y="2402762"/>
          <a:ext cx="954048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954048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87367" y="2394408"/>
        <a:ext cx="47702" cy="47702"/>
      </dsp:txXfrm>
    </dsp:sp>
    <dsp:sp modelId="{819E0EE1-EFDD-4BCC-AB9E-8C4E42CBCF62}">
      <dsp:nvSpPr>
        <dsp:cNvPr id="0" name=""/>
        <dsp:cNvSpPr/>
      </dsp:nvSpPr>
      <dsp:spPr>
        <a:xfrm>
          <a:off x="3791138" y="2501443"/>
          <a:ext cx="3187212" cy="6061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Contoh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Sikap</a:t>
          </a:r>
          <a:endParaRPr lang="en-US" sz="2000" kern="1200" dirty="0"/>
        </a:p>
      </dsp:txBody>
      <dsp:txXfrm>
        <a:off x="3808892" y="2519197"/>
        <a:ext cx="3151704" cy="5706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4487" y="1114256"/>
          <a:ext cx="3230465" cy="183548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Syaja‘ah</a:t>
          </a:r>
          <a:endParaRPr lang="en-US" sz="2400" i="1" kern="1200" dirty="0">
            <a:solidFill>
              <a:schemeClr val="bg1"/>
            </a:solidFill>
          </a:endParaRPr>
        </a:p>
      </dsp:txBody>
      <dsp:txXfrm>
        <a:off x="58247" y="1168016"/>
        <a:ext cx="3122945" cy="1727966"/>
      </dsp:txXfrm>
    </dsp:sp>
    <dsp:sp modelId="{FFF445BA-DC5F-4B2B-B0FD-32C990D5C85C}">
      <dsp:nvSpPr>
        <dsp:cNvPr id="0" name=""/>
        <dsp:cNvSpPr/>
      </dsp:nvSpPr>
      <dsp:spPr>
        <a:xfrm rot="18494309">
          <a:off x="3062444" y="1660916"/>
          <a:ext cx="905404" cy="31025"/>
        </a:xfrm>
        <a:custGeom>
          <a:avLst/>
          <a:gdLst/>
          <a:ahLst/>
          <a:cxnLst/>
          <a:rect l="0" t="0" r="0" b="0"/>
          <a:pathLst>
            <a:path>
              <a:moveTo>
                <a:pt x="0" y="15512"/>
              </a:moveTo>
              <a:lnTo>
                <a:pt x="905404" y="155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2511" y="1653793"/>
        <a:ext cx="45270" cy="45270"/>
      </dsp:txXfrm>
    </dsp:sp>
    <dsp:sp modelId="{477FD3AC-7ED4-4B99-A4AD-1F4DC6219569}">
      <dsp:nvSpPr>
        <dsp:cNvPr id="0" name=""/>
        <dsp:cNvSpPr/>
      </dsp:nvSpPr>
      <dsp:spPr>
        <a:xfrm>
          <a:off x="3795340" y="1002897"/>
          <a:ext cx="3210572" cy="6359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813965" y="1021522"/>
        <a:ext cx="3173322" cy="598670"/>
      </dsp:txXfrm>
    </dsp:sp>
    <dsp:sp modelId="{07B05212-FE41-4980-A8A6-F32C5DA678E1}">
      <dsp:nvSpPr>
        <dsp:cNvPr id="0" name=""/>
        <dsp:cNvSpPr/>
      </dsp:nvSpPr>
      <dsp:spPr>
        <a:xfrm rot="93612">
          <a:off x="3234849" y="2024119"/>
          <a:ext cx="560595" cy="31025"/>
        </a:xfrm>
        <a:custGeom>
          <a:avLst/>
          <a:gdLst/>
          <a:ahLst/>
          <a:cxnLst/>
          <a:rect l="0" t="0" r="0" b="0"/>
          <a:pathLst>
            <a:path>
              <a:moveTo>
                <a:pt x="0" y="15512"/>
              </a:moveTo>
              <a:lnTo>
                <a:pt x="560595" y="155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501131" y="2025616"/>
        <a:ext cx="28029" cy="28029"/>
      </dsp:txXfrm>
    </dsp:sp>
    <dsp:sp modelId="{819E0EE1-EFDD-4BCC-AB9E-8C4E42CBCF62}">
      <dsp:nvSpPr>
        <dsp:cNvPr id="0" name=""/>
        <dsp:cNvSpPr/>
      </dsp:nvSpPr>
      <dsp:spPr>
        <a:xfrm>
          <a:off x="3795340" y="1743890"/>
          <a:ext cx="3190328" cy="6067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Bentuk-Bentuk</a:t>
          </a:r>
          <a:endParaRPr lang="en-US" sz="2000" kern="1200" dirty="0"/>
        </a:p>
      </dsp:txBody>
      <dsp:txXfrm>
        <a:off x="3813111" y="1761661"/>
        <a:ext cx="3154786" cy="571203"/>
      </dsp:txXfrm>
    </dsp:sp>
    <dsp:sp modelId="{A708E68C-0190-45A0-BD04-0480C1BD6BA4}">
      <dsp:nvSpPr>
        <dsp:cNvPr id="0" name=""/>
        <dsp:cNvSpPr/>
      </dsp:nvSpPr>
      <dsp:spPr>
        <a:xfrm rot="3141091">
          <a:off x="3056425" y="2379690"/>
          <a:ext cx="917441" cy="31025"/>
        </a:xfrm>
        <a:custGeom>
          <a:avLst/>
          <a:gdLst/>
          <a:ahLst/>
          <a:cxnLst/>
          <a:rect l="0" t="0" r="0" b="0"/>
          <a:pathLst>
            <a:path>
              <a:moveTo>
                <a:pt x="0" y="15512"/>
              </a:moveTo>
              <a:lnTo>
                <a:pt x="917441" y="155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92210" y="2372266"/>
        <a:ext cx="45872" cy="45872"/>
      </dsp:txXfrm>
    </dsp:sp>
    <dsp:sp modelId="{5F3F175E-F3F1-4BFA-BE10-7E590763C4EC}">
      <dsp:nvSpPr>
        <dsp:cNvPr id="0" name=""/>
        <dsp:cNvSpPr/>
      </dsp:nvSpPr>
      <dsp:spPr>
        <a:xfrm>
          <a:off x="3795340" y="2455708"/>
          <a:ext cx="3189109" cy="6053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Contoh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Perilaku</a:t>
          </a:r>
          <a:endParaRPr lang="en-US" sz="2000" kern="1200" dirty="0"/>
        </a:p>
      </dsp:txBody>
      <dsp:txXfrm>
        <a:off x="3813071" y="2473439"/>
        <a:ext cx="3153647" cy="56993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7905" y="1115153"/>
          <a:ext cx="3227311" cy="18336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i="0" kern="1200" dirty="0" err="1">
              <a:solidFill>
                <a:schemeClr val="bg1"/>
              </a:solidFill>
              <a:latin typeface="Candara" panose="020E0502030303020204" pitchFamily="34" charset="0"/>
            </a:rPr>
            <a:t>Penerapan</a:t>
          </a:r>
          <a:r>
            <a:rPr lang="en-ID" sz="2400" b="1" i="0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0" kern="1200" dirty="0" err="1">
              <a:solidFill>
                <a:schemeClr val="bg1"/>
              </a:solidFill>
              <a:latin typeface="Candara" panose="020E0502030303020204" pitchFamily="34" charset="0"/>
            </a:rPr>
            <a:t>Karakter</a:t>
          </a:r>
          <a:endParaRPr lang="en-US" sz="2400" i="0" kern="1200" dirty="0">
            <a:solidFill>
              <a:schemeClr val="bg1"/>
            </a:solidFill>
          </a:endParaRPr>
        </a:p>
      </dsp:txBody>
      <dsp:txXfrm>
        <a:off x="61612" y="1168860"/>
        <a:ext cx="3119897" cy="1726279"/>
      </dsp:txXfrm>
    </dsp:sp>
    <dsp:sp modelId="{FFF445BA-DC5F-4B2B-B0FD-32C990D5C85C}">
      <dsp:nvSpPr>
        <dsp:cNvPr id="0" name=""/>
        <dsp:cNvSpPr/>
      </dsp:nvSpPr>
      <dsp:spPr>
        <a:xfrm rot="17675197">
          <a:off x="2842363" y="1404726"/>
          <a:ext cx="1345548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1345548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81498" y="1386585"/>
        <a:ext cx="67277" cy="67277"/>
      </dsp:txXfrm>
    </dsp:sp>
    <dsp:sp modelId="{477FD3AC-7ED4-4B99-A4AD-1F4DC6219569}">
      <dsp:nvSpPr>
        <dsp:cNvPr id="0" name=""/>
        <dsp:cNvSpPr/>
      </dsp:nvSpPr>
      <dsp:spPr>
        <a:xfrm>
          <a:off x="3795057" y="441941"/>
          <a:ext cx="3207436" cy="7330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Manfaat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ID" sz="2000" b="1" kern="1200" dirty="0">
            <a:latin typeface="Candara" panose="020E0502030303020204" pitchFamily="34" charset="0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Sikap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i="1" kern="1200" dirty="0" err="1">
              <a:latin typeface="Candara" panose="020E0502030303020204" pitchFamily="34" charset="0"/>
            </a:rPr>
            <a:t>Gadab</a:t>
          </a:r>
          <a:endParaRPr lang="en-US" sz="2000" kern="1200" dirty="0"/>
        </a:p>
      </dsp:txBody>
      <dsp:txXfrm>
        <a:off x="3816526" y="463410"/>
        <a:ext cx="3164498" cy="690074"/>
      </dsp:txXfrm>
    </dsp:sp>
    <dsp:sp modelId="{07B05212-FE41-4980-A8A6-F32C5DA678E1}">
      <dsp:nvSpPr>
        <dsp:cNvPr id="0" name=""/>
        <dsp:cNvSpPr/>
      </dsp:nvSpPr>
      <dsp:spPr>
        <a:xfrm rot="19457599">
          <a:off x="3170414" y="1815309"/>
          <a:ext cx="689445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689445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7901" y="1813571"/>
        <a:ext cx="34472" cy="34472"/>
      </dsp:txXfrm>
    </dsp:sp>
    <dsp:sp modelId="{819E0EE1-EFDD-4BCC-AB9E-8C4E42CBCF62}">
      <dsp:nvSpPr>
        <dsp:cNvPr id="0" name=""/>
        <dsp:cNvSpPr/>
      </dsp:nvSpPr>
      <dsp:spPr>
        <a:xfrm>
          <a:off x="3795057" y="1279924"/>
          <a:ext cx="3187212" cy="6993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Manfaat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Memiliki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Sikap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Kontrol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Diri</a:t>
          </a:r>
          <a:endParaRPr lang="en-US" sz="2000" kern="1200" dirty="0"/>
        </a:p>
      </dsp:txBody>
      <dsp:txXfrm>
        <a:off x="3815541" y="1300408"/>
        <a:ext cx="3146244" cy="658412"/>
      </dsp:txXfrm>
    </dsp:sp>
    <dsp:sp modelId="{80C43B3D-D1B7-43AA-AE24-505BC4EE8222}">
      <dsp:nvSpPr>
        <dsp:cNvPr id="0" name=""/>
        <dsp:cNvSpPr/>
      </dsp:nvSpPr>
      <dsp:spPr>
        <a:xfrm rot="2370323">
          <a:off x="3151171" y="2250554"/>
          <a:ext cx="735837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735837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500694" y="2247655"/>
        <a:ext cx="36791" cy="36791"/>
      </dsp:txXfrm>
    </dsp:sp>
    <dsp:sp modelId="{966D30AB-F7C7-4570-9D01-0E1E360FD6D9}">
      <dsp:nvSpPr>
        <dsp:cNvPr id="0" name=""/>
        <dsp:cNvSpPr/>
      </dsp:nvSpPr>
      <dsp:spPr>
        <a:xfrm>
          <a:off x="3802963" y="2133597"/>
          <a:ext cx="3207436" cy="7330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Manfaat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Memiliki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Sikap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i="1" kern="1200" dirty="0" err="1">
              <a:latin typeface="Candara" panose="020E0502030303020204" pitchFamily="34" charset="0"/>
            </a:rPr>
            <a:t>Syaja‘ah</a:t>
          </a:r>
          <a:endParaRPr lang="en-US" sz="2000" kern="1200" dirty="0"/>
        </a:p>
      </dsp:txBody>
      <dsp:txXfrm>
        <a:off x="3824432" y="2155066"/>
        <a:ext cx="3164498" cy="690074"/>
      </dsp:txXfrm>
    </dsp:sp>
    <dsp:sp modelId="{03572B62-4DAF-4CA5-A329-6EE0A6535466}">
      <dsp:nvSpPr>
        <dsp:cNvPr id="0" name=""/>
        <dsp:cNvSpPr/>
      </dsp:nvSpPr>
      <dsp:spPr>
        <a:xfrm rot="3942259">
          <a:off x="2834803" y="2636581"/>
          <a:ext cx="1360666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1360666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81120" y="2618062"/>
        <a:ext cx="68033" cy="68033"/>
      </dsp:txXfrm>
    </dsp:sp>
    <dsp:sp modelId="{5E16D352-87AE-4502-A2DB-F0969AF1D59A}">
      <dsp:nvSpPr>
        <dsp:cNvPr id="0" name=""/>
        <dsp:cNvSpPr/>
      </dsp:nvSpPr>
      <dsp:spPr>
        <a:xfrm>
          <a:off x="3795057" y="2922257"/>
          <a:ext cx="3202286" cy="699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Keutamaan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dalam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Sikap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i="1" kern="1200" dirty="0" err="1">
              <a:latin typeface="Candara" panose="020E0502030303020204" pitchFamily="34" charset="0"/>
            </a:rPr>
            <a:t>Syaja‘ah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endParaRPr lang="en-ID" sz="2000" kern="1200" dirty="0"/>
        </a:p>
      </dsp:txBody>
      <dsp:txXfrm>
        <a:off x="3815553" y="2942753"/>
        <a:ext cx="3161294" cy="6588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66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03/06/2022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579"/>
            <a:ext cx="9144000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7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slide" Target="slide1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1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14.xml"/><Relationship Id="rId5" Type="http://schemas.openxmlformats.org/officeDocument/2006/relationships/slide" Target="slide5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03002" y="2977351"/>
            <a:ext cx="190981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0"/>
            <a:ext cx="2269429" cy="32004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5" y="1745712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Pendidikan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Agama Islam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dan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Budi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Pekerti</a:t>
            </a:r>
            <a:endParaRPr lang="en-US" sz="3200" b="1" dirty="0">
              <a:solidFill>
                <a:srgbClr val="F48E20"/>
              </a:solidFill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"/>
          <a:stretch/>
        </p:blipFill>
        <p:spPr>
          <a:xfrm>
            <a:off x="1266415" y="995398"/>
            <a:ext cx="2162585" cy="310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579"/>
            <a:ext cx="9144000" cy="487030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3C9469-E8DB-A285-F59B-19F3B44C0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0004216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21143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B1139247-30C8-027A-4850-865EFEB602E0}"/>
              </a:ext>
            </a:extLst>
          </p:cNvPr>
          <p:cNvSpPr/>
          <p:nvPr/>
        </p:nvSpPr>
        <p:spPr>
          <a:xfrm>
            <a:off x="2198594" y="416469"/>
            <a:ext cx="4746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Kontrol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Diri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4FD883-9A3C-6B0F-205B-9E08F8631254}"/>
              </a:ext>
            </a:extLst>
          </p:cNvPr>
          <p:cNvSpPr txBox="1"/>
          <p:nvPr/>
        </p:nvSpPr>
        <p:spPr>
          <a:xfrm>
            <a:off x="4943482" y="1165191"/>
            <a:ext cx="3562547" cy="190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Kontrol</a:t>
            </a:r>
            <a:r>
              <a:rPr lang="en-US" sz="1600" b="1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lang="en-US" sz="1600" b="1" spc="-35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menunjukkan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kematangan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emosi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menghadapi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semua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masalah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membutuhkan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kesabaran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kekuatan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batin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dan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kedewasaan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Islam </a:t>
            </a:r>
            <a:r>
              <a:rPr lang="en-US" sz="1600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disebut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i="1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mujāhadah</a:t>
            </a:r>
            <a:r>
              <a:rPr lang="en-US" sz="1600" b="1" i="1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an-</a:t>
            </a:r>
            <a:r>
              <a:rPr lang="en-US" sz="1600" b="1" i="1" spc="-35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nafs</a:t>
            </a:r>
            <a:r>
              <a:rPr lang="en-US" sz="1600" spc="-35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25533E-E2ED-FA4B-9511-B4DA655FD7C1}"/>
              </a:ext>
            </a:extLst>
          </p:cNvPr>
          <p:cNvSpPr txBox="1"/>
          <p:nvPr/>
        </p:nvSpPr>
        <p:spPr>
          <a:xfrm>
            <a:off x="637968" y="1174846"/>
            <a:ext cx="3934032" cy="33781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Al-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Baihaqi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meriwayatkan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bahwa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saat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Rasulullah saw.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bersama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sahabatnya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pulang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Perang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Badar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menjadi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perang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terbesar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beliau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menegaskan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bahwa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mereka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baru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saja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kembali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perang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kecil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menuju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perang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paling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besar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Ketika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ditanya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mengenai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hal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itu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Rasulullah saw.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menjawab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Perang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terbesar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itu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perang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melawan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hawa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nafsu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.”</a:t>
            </a:r>
            <a:endParaRPr lang="en-ID" sz="1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F95F51-E29E-DD29-A03D-9EEE6F301E0B}"/>
              </a:ext>
            </a:extLst>
          </p:cNvPr>
          <p:cNvSpPr txBox="1"/>
          <p:nvPr/>
        </p:nvSpPr>
        <p:spPr>
          <a:xfrm>
            <a:off x="5163296" y="3267208"/>
            <a:ext cx="3142504" cy="1285742"/>
          </a:xfrm>
          <a:prstGeom prst="roundRect">
            <a:avLst/>
          </a:prstGeom>
          <a:noFill/>
          <a:ln w="95250" cmpd="dbl">
            <a:solidFill>
              <a:srgbClr val="005C4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Perang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melawan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hawa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nafsu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lebih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sulit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karena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melawan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musuh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terlihat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EB1A03-FD2B-2B30-D7DF-E5494795FDF5}"/>
              </a:ext>
            </a:extLst>
          </p:cNvPr>
          <p:cNvCxnSpPr>
            <a:cxnSpLocks/>
          </p:cNvCxnSpPr>
          <p:nvPr/>
        </p:nvCxnSpPr>
        <p:spPr>
          <a:xfrm>
            <a:off x="4724400" y="1204942"/>
            <a:ext cx="0" cy="3348008"/>
          </a:xfrm>
          <a:prstGeom prst="line">
            <a:avLst/>
          </a:prstGeom>
          <a:ln w="28575">
            <a:solidFill>
              <a:srgbClr val="005C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302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 build="p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B1139247-30C8-027A-4850-865EFEB602E0}"/>
              </a:ext>
            </a:extLst>
          </p:cNvPr>
          <p:cNvSpPr/>
          <p:nvPr/>
        </p:nvSpPr>
        <p:spPr>
          <a:xfrm>
            <a:off x="1496479" y="416469"/>
            <a:ext cx="6151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Cara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Menumbuhkan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Kontrol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Diri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4916DAC-94CA-B9A6-3272-7D7C0043278B}"/>
              </a:ext>
            </a:extLst>
          </p:cNvPr>
          <p:cNvGrpSpPr/>
          <p:nvPr/>
        </p:nvGrpSpPr>
        <p:grpSpPr>
          <a:xfrm>
            <a:off x="762000" y="1200150"/>
            <a:ext cx="7543800" cy="3034780"/>
            <a:chOff x="678547" y="2042892"/>
            <a:chExt cx="10834905" cy="376279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9B74FAD-88F1-07D9-8F9B-C5F369FC18C5}"/>
                </a:ext>
              </a:extLst>
            </p:cNvPr>
            <p:cNvGrpSpPr/>
            <p:nvPr/>
          </p:nvGrpSpPr>
          <p:grpSpPr>
            <a:xfrm>
              <a:off x="678547" y="2042892"/>
              <a:ext cx="10834905" cy="3762797"/>
              <a:chOff x="678548" y="2717804"/>
              <a:chExt cx="10834905" cy="3762797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4FE7161-E86E-4E78-0EBD-C7C1B123396B}"/>
                  </a:ext>
                </a:extLst>
              </p:cNvPr>
              <p:cNvGrpSpPr/>
              <p:nvPr/>
            </p:nvGrpSpPr>
            <p:grpSpPr>
              <a:xfrm>
                <a:off x="678548" y="5105382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FA9EAA91-7554-1862-E784-D5749615052D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33" name="Straight Connector 32">
                    <a:extLst>
                      <a:ext uri="{FF2B5EF4-FFF2-40B4-BE49-F238E27FC236}">
                        <a16:creationId xmlns:a16="http://schemas.microsoft.com/office/drawing/2014/main" id="{AC32DC29-1DAE-AD5C-B2CD-E4DF2F1940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D95EF41A-1A63-884C-EEB4-B13AF67CE8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1B01B085-15A1-0668-A497-A3784B438F31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31" name="Straight Connector 30">
                    <a:extLst>
                      <a:ext uri="{FF2B5EF4-FFF2-40B4-BE49-F238E27FC236}">
                        <a16:creationId xmlns:a16="http://schemas.microsoft.com/office/drawing/2014/main" id="{EB1BAA52-4FA4-3AC8-700E-64DEF3CA76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Straight Connector 31">
                    <a:extLst>
                      <a:ext uri="{FF2B5EF4-FFF2-40B4-BE49-F238E27FC236}">
                        <a16:creationId xmlns:a16="http://schemas.microsoft.com/office/drawing/2014/main" id="{07AE2ECC-8940-54D3-6075-2715AB910D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74A82A70-0630-C42A-A42D-A3E5D78CE4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310" y="2717804"/>
                <a:ext cx="10813143" cy="0"/>
              </a:xfrm>
              <a:prstGeom prst="line">
                <a:avLst/>
              </a:prstGeom>
              <a:ln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7A53F32D-FE9B-F93E-A8ED-54F73D9BF9E5}"/>
                  </a:ext>
                </a:extLst>
              </p:cNvPr>
              <p:cNvGrpSpPr/>
              <p:nvPr/>
            </p:nvGrpSpPr>
            <p:grpSpPr>
              <a:xfrm>
                <a:off x="685802" y="3214917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242ED78D-38D0-503B-2DBF-FACF68E5F0CE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id="{8F79A17A-6267-77FE-A9F8-15F979E721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Straight Connector 27">
                    <a:extLst>
                      <a:ext uri="{FF2B5EF4-FFF2-40B4-BE49-F238E27FC236}">
                        <a16:creationId xmlns:a16="http://schemas.microsoft.com/office/drawing/2014/main" id="{50105D10-BB95-6ED8-782F-C72FC611C0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432DA372-5511-79A9-C0C5-5E92F0C5688A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5" name="Straight Connector 24">
                    <a:extLst>
                      <a:ext uri="{FF2B5EF4-FFF2-40B4-BE49-F238E27FC236}">
                        <a16:creationId xmlns:a16="http://schemas.microsoft.com/office/drawing/2014/main" id="{A63B1F62-E6A1-71AD-8FC6-F1F49EA036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Straight Connector 25">
                    <a:extLst>
                      <a:ext uri="{FF2B5EF4-FFF2-40B4-BE49-F238E27FC236}">
                        <a16:creationId xmlns:a16="http://schemas.microsoft.com/office/drawing/2014/main" id="{50F0A801-AD11-B97F-685C-2E9616AA76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4631800-9055-C089-AF3E-5E8BE01D0645}"/>
                  </a:ext>
                </a:extLst>
              </p:cNvPr>
              <p:cNvSpPr txBox="1"/>
              <p:nvPr/>
            </p:nvSpPr>
            <p:spPr>
              <a:xfrm>
                <a:off x="831222" y="2758384"/>
                <a:ext cx="10656831" cy="457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1.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bersabar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setiap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mengambil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keputusan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68E4AD9-6204-B937-2880-77F59F01C75B}"/>
                  </a:ext>
                </a:extLst>
              </p:cNvPr>
              <p:cNvSpPr txBox="1"/>
              <p:nvPr/>
            </p:nvSpPr>
            <p:spPr>
              <a:xfrm>
                <a:off x="823962" y="3230089"/>
                <a:ext cx="10656831" cy="457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2.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memikirkan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dampak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setiap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perbuatan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3AB57AD-E9DA-FAD8-4A26-3B5DDE8A5D8B}"/>
                  </a:ext>
                </a:extLst>
              </p:cNvPr>
              <p:cNvSpPr txBox="1"/>
              <p:nvPr/>
            </p:nvSpPr>
            <p:spPr>
              <a:xfrm>
                <a:off x="836353" y="3664127"/>
                <a:ext cx="10656831" cy="457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3.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memperbanyak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zikir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51846FB-ED41-51F9-9158-A45D15464656}"/>
                  </a:ext>
                </a:extLst>
              </p:cNvPr>
              <p:cNvSpPr txBox="1"/>
              <p:nvPr/>
            </p:nvSpPr>
            <p:spPr>
              <a:xfrm>
                <a:off x="838478" y="4129711"/>
                <a:ext cx="10656831" cy="457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4.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berdoa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memohon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pertolongan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183B03E-4203-C39A-F931-037E88DB6639}"/>
                </a:ext>
              </a:extLst>
            </p:cNvPr>
            <p:cNvSpPr txBox="1"/>
            <p:nvPr/>
          </p:nvSpPr>
          <p:spPr>
            <a:xfrm>
              <a:off x="828911" y="4869251"/>
              <a:ext cx="10656831" cy="457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4085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>
            <a:hlinkClick r:id="rId3" action="ppaction://hlinksldjump"/>
            <a:extLst>
              <a:ext uri="{FF2B5EF4-FFF2-40B4-BE49-F238E27FC236}">
                <a16:creationId xmlns:a16="http://schemas.microsoft.com/office/drawing/2014/main" id="{B0E3F20F-F54B-CD50-E160-1FFA8BDBC3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97" y="243090"/>
            <a:ext cx="3271945" cy="1135549"/>
          </a:xfrm>
          <a:prstGeom prst="rect">
            <a:avLst/>
          </a:prstGeom>
        </p:spPr>
      </p:pic>
      <p:sp>
        <p:nvSpPr>
          <p:cNvPr id="50" name="Rectangle 49">
            <a:hlinkClick r:id="rId3" action="ppaction://hlinksldjump"/>
            <a:extLst>
              <a:ext uri="{FF2B5EF4-FFF2-40B4-BE49-F238E27FC236}">
                <a16:creationId xmlns:a16="http://schemas.microsoft.com/office/drawing/2014/main" id="{910D41D4-5DB0-7383-4E62-663D61C3D4CD}"/>
              </a:ext>
            </a:extLst>
          </p:cNvPr>
          <p:cNvSpPr/>
          <p:nvPr/>
        </p:nvSpPr>
        <p:spPr>
          <a:xfrm>
            <a:off x="301997" y="395365"/>
            <a:ext cx="2822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Contoh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Kontrol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Diri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4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DB7B90B-4845-659C-01C3-CF3FF8177D35}"/>
              </a:ext>
            </a:extLst>
          </p:cNvPr>
          <p:cNvGrpSpPr/>
          <p:nvPr/>
        </p:nvGrpSpPr>
        <p:grpSpPr>
          <a:xfrm>
            <a:off x="594516" y="1809750"/>
            <a:ext cx="2279379" cy="2590799"/>
            <a:chOff x="594516" y="1809750"/>
            <a:chExt cx="2279379" cy="2590799"/>
          </a:xfrm>
        </p:grpSpPr>
        <p:sp>
          <p:nvSpPr>
            <p:cNvPr id="27" name="Rectangle: Top Corners Rounded 26">
              <a:extLst>
                <a:ext uri="{FF2B5EF4-FFF2-40B4-BE49-F238E27FC236}">
                  <a16:creationId xmlns:a16="http://schemas.microsoft.com/office/drawing/2014/main" id="{2F2F9DBD-8D4E-39AF-AD06-87FF36EF238C}"/>
                </a:ext>
              </a:extLst>
            </p:cNvPr>
            <p:cNvSpPr/>
            <p:nvPr/>
          </p:nvSpPr>
          <p:spPr>
            <a:xfrm>
              <a:off x="594516" y="1809750"/>
              <a:ext cx="2224884" cy="1660829"/>
            </a:xfrm>
            <a:prstGeom prst="round2SameRect">
              <a:avLst>
                <a:gd name="adj1" fmla="val 8000"/>
                <a:gd name="adj2" fmla="val 0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sz="120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3AF90A2-4B82-8BAF-80C8-E48676E130D1}"/>
                </a:ext>
              </a:extLst>
            </p:cNvPr>
            <p:cNvSpPr/>
            <p:nvPr/>
          </p:nvSpPr>
          <p:spPr>
            <a:xfrm>
              <a:off x="594516" y="3470578"/>
              <a:ext cx="2224884" cy="929971"/>
            </a:xfrm>
            <a:custGeom>
              <a:avLst/>
              <a:gdLst>
                <a:gd name="connsiteX0" fmla="*/ 0 w 2987095"/>
                <a:gd name="connsiteY0" fmla="*/ 0 h 958815"/>
                <a:gd name="connsiteX1" fmla="*/ 2987095 w 2987095"/>
                <a:gd name="connsiteY1" fmla="*/ 0 h 958815"/>
                <a:gd name="connsiteX2" fmla="*/ 2987095 w 2987095"/>
                <a:gd name="connsiteY2" fmla="*/ 958815 h 958815"/>
                <a:gd name="connsiteX3" fmla="*/ 0 w 2987095"/>
                <a:gd name="connsiteY3" fmla="*/ 958815 h 958815"/>
                <a:gd name="connsiteX4" fmla="*/ 0 w 2987095"/>
                <a:gd name="connsiteY4" fmla="*/ 0 h 95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7095" h="958815">
                  <a:moveTo>
                    <a:pt x="0" y="0"/>
                  </a:moveTo>
                  <a:lnTo>
                    <a:pt x="2987095" y="0"/>
                  </a:lnTo>
                  <a:lnTo>
                    <a:pt x="2987095" y="958815"/>
                  </a:lnTo>
                  <a:lnTo>
                    <a:pt x="0" y="958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ACA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6220" tIns="0" rIns="962247" bIns="0" numCol="1" spcCol="1270" anchor="ctr" anchorCtr="0">
              <a:noAutofit/>
            </a:bodyPr>
            <a:lstStyle/>
            <a:p>
              <a:pPr marL="0" lvl="0" indent="0" algn="l" defTabSz="2755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800" kern="1200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C46E437-78C6-906F-4C84-F12D58E18A23}"/>
                </a:ext>
              </a:extLst>
            </p:cNvPr>
            <p:cNvSpPr txBox="1"/>
            <p:nvPr/>
          </p:nvSpPr>
          <p:spPr>
            <a:xfrm>
              <a:off x="1525216" y="3242640"/>
              <a:ext cx="13486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solidFill>
                    <a:srgbClr val="005C4A"/>
                  </a:solidFill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</a:rPr>
                <a:t>: freepik.com</a:t>
              </a:r>
              <a:endParaRPr lang="en-ID" sz="1000" dirty="0">
                <a:solidFill>
                  <a:srgbClr val="005C4A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288BAA4-B2F8-69F8-55D2-FF76EE402709}"/>
              </a:ext>
            </a:extLst>
          </p:cNvPr>
          <p:cNvGrpSpPr/>
          <p:nvPr/>
        </p:nvGrpSpPr>
        <p:grpSpPr>
          <a:xfrm>
            <a:off x="3496380" y="1823161"/>
            <a:ext cx="2224886" cy="2577386"/>
            <a:chOff x="3496380" y="1823161"/>
            <a:chExt cx="2224886" cy="2577386"/>
          </a:xfrm>
        </p:grpSpPr>
        <p:sp>
          <p:nvSpPr>
            <p:cNvPr id="54" name="Rectangle: Top Corners Rounded 53">
              <a:extLst>
                <a:ext uri="{FF2B5EF4-FFF2-40B4-BE49-F238E27FC236}">
                  <a16:creationId xmlns:a16="http://schemas.microsoft.com/office/drawing/2014/main" id="{43989291-D3A7-8D54-1225-85051B134241}"/>
                </a:ext>
              </a:extLst>
            </p:cNvPr>
            <p:cNvSpPr/>
            <p:nvPr/>
          </p:nvSpPr>
          <p:spPr>
            <a:xfrm>
              <a:off x="3496380" y="1823161"/>
              <a:ext cx="2224885" cy="1660829"/>
            </a:xfrm>
            <a:prstGeom prst="round2SameRect">
              <a:avLst>
                <a:gd name="adj1" fmla="val 8000"/>
                <a:gd name="adj2" fmla="val 0"/>
              </a:avLst>
            </a:prstGeom>
            <a:blipFill>
              <a:blip r:embed="rId6"/>
              <a:stretch>
                <a:fillRect/>
              </a:stretch>
            </a:blipFill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sz="1200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87B0FDC-E30F-47F1-0CEC-FFEBD13C54F2}"/>
                </a:ext>
              </a:extLst>
            </p:cNvPr>
            <p:cNvSpPr/>
            <p:nvPr/>
          </p:nvSpPr>
          <p:spPr>
            <a:xfrm>
              <a:off x="3496380" y="3483988"/>
              <a:ext cx="2224886" cy="916559"/>
            </a:xfrm>
            <a:custGeom>
              <a:avLst/>
              <a:gdLst>
                <a:gd name="connsiteX0" fmla="*/ 0 w 2987095"/>
                <a:gd name="connsiteY0" fmla="*/ 0 h 958815"/>
                <a:gd name="connsiteX1" fmla="*/ 2987095 w 2987095"/>
                <a:gd name="connsiteY1" fmla="*/ 0 h 958815"/>
                <a:gd name="connsiteX2" fmla="*/ 2987095 w 2987095"/>
                <a:gd name="connsiteY2" fmla="*/ 958815 h 958815"/>
                <a:gd name="connsiteX3" fmla="*/ 0 w 2987095"/>
                <a:gd name="connsiteY3" fmla="*/ 958815 h 958815"/>
                <a:gd name="connsiteX4" fmla="*/ 0 w 2987095"/>
                <a:gd name="connsiteY4" fmla="*/ 0 h 95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7095" h="958815">
                  <a:moveTo>
                    <a:pt x="0" y="0"/>
                  </a:moveTo>
                  <a:lnTo>
                    <a:pt x="2987095" y="0"/>
                  </a:lnTo>
                  <a:lnTo>
                    <a:pt x="2987095" y="958815"/>
                  </a:lnTo>
                  <a:lnTo>
                    <a:pt x="0" y="958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ACA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6220" tIns="0" rIns="962247" bIns="0" numCol="1" spcCol="1270" anchor="ctr" anchorCtr="0">
              <a:noAutofit/>
            </a:bodyPr>
            <a:lstStyle/>
            <a:p>
              <a:pPr marL="0" lvl="0" indent="0" algn="l" defTabSz="2755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800" kern="1200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16B77E1-1C52-BB40-E393-21CC94FC75D1}"/>
                </a:ext>
              </a:extLst>
            </p:cNvPr>
            <p:cNvSpPr txBox="1"/>
            <p:nvPr/>
          </p:nvSpPr>
          <p:spPr>
            <a:xfrm>
              <a:off x="4366121" y="3256051"/>
              <a:ext cx="13347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</a:rPr>
                <a:t>: pixabay.com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7415B66-9D86-4BE4-FF46-04A2ED650C43}"/>
              </a:ext>
            </a:extLst>
          </p:cNvPr>
          <p:cNvGrpSpPr/>
          <p:nvPr/>
        </p:nvGrpSpPr>
        <p:grpSpPr>
          <a:xfrm>
            <a:off x="6270105" y="1809750"/>
            <a:ext cx="2224884" cy="2590797"/>
            <a:chOff x="6270105" y="1809750"/>
            <a:chExt cx="2224884" cy="2590797"/>
          </a:xfrm>
        </p:grpSpPr>
        <p:sp>
          <p:nvSpPr>
            <p:cNvPr id="60" name="Rectangle: Top Corners Rounded 59">
              <a:extLst>
                <a:ext uri="{FF2B5EF4-FFF2-40B4-BE49-F238E27FC236}">
                  <a16:creationId xmlns:a16="http://schemas.microsoft.com/office/drawing/2014/main" id="{26FDF13A-B9B1-49CD-0FCB-07D1DE9B6CA6}"/>
                </a:ext>
              </a:extLst>
            </p:cNvPr>
            <p:cNvSpPr/>
            <p:nvPr/>
          </p:nvSpPr>
          <p:spPr>
            <a:xfrm>
              <a:off x="6270105" y="1809750"/>
              <a:ext cx="2224884" cy="1660829"/>
            </a:xfrm>
            <a:prstGeom prst="round2SameRect">
              <a:avLst>
                <a:gd name="adj1" fmla="val 8000"/>
                <a:gd name="adj2" fmla="val 0"/>
              </a:avLst>
            </a:prstGeom>
            <a:blipFill>
              <a:blip r:embed="rId7"/>
              <a:stretch>
                <a:fillRect/>
              </a:stretch>
            </a:blipFill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sz="1200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BA870CC-C5D4-F96B-C204-8F63F78F65B5}"/>
                </a:ext>
              </a:extLst>
            </p:cNvPr>
            <p:cNvSpPr/>
            <p:nvPr/>
          </p:nvSpPr>
          <p:spPr>
            <a:xfrm>
              <a:off x="6270105" y="3470578"/>
              <a:ext cx="2224884" cy="929969"/>
            </a:xfrm>
            <a:custGeom>
              <a:avLst/>
              <a:gdLst>
                <a:gd name="connsiteX0" fmla="*/ 0 w 2987095"/>
                <a:gd name="connsiteY0" fmla="*/ 0 h 958815"/>
                <a:gd name="connsiteX1" fmla="*/ 2987095 w 2987095"/>
                <a:gd name="connsiteY1" fmla="*/ 0 h 958815"/>
                <a:gd name="connsiteX2" fmla="*/ 2987095 w 2987095"/>
                <a:gd name="connsiteY2" fmla="*/ 958815 h 958815"/>
                <a:gd name="connsiteX3" fmla="*/ 0 w 2987095"/>
                <a:gd name="connsiteY3" fmla="*/ 958815 h 958815"/>
                <a:gd name="connsiteX4" fmla="*/ 0 w 2987095"/>
                <a:gd name="connsiteY4" fmla="*/ 0 h 95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7095" h="958815">
                  <a:moveTo>
                    <a:pt x="0" y="0"/>
                  </a:moveTo>
                  <a:lnTo>
                    <a:pt x="2987095" y="0"/>
                  </a:lnTo>
                  <a:lnTo>
                    <a:pt x="2987095" y="958815"/>
                  </a:lnTo>
                  <a:lnTo>
                    <a:pt x="0" y="958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ACA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6220" tIns="0" rIns="962247" bIns="0" numCol="1" spcCol="1270" anchor="ctr" anchorCtr="0">
              <a:noAutofit/>
            </a:bodyPr>
            <a:lstStyle/>
            <a:p>
              <a:pPr marL="0" lvl="0" indent="0" algn="l" defTabSz="2755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800" kern="1200" dirty="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C2492E4-10BA-1D92-07A6-6A12C86CF0F0}"/>
                </a:ext>
              </a:extLst>
            </p:cNvPr>
            <p:cNvSpPr txBox="1"/>
            <p:nvPr/>
          </p:nvSpPr>
          <p:spPr>
            <a:xfrm>
              <a:off x="7123389" y="3167863"/>
              <a:ext cx="137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solidFill>
                    <a:srgbClr val="005C4A"/>
                  </a:solidFill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</a:rPr>
                <a:t>: freepik.com</a:t>
              </a:r>
              <a:endParaRPr lang="en-ID" sz="1000" dirty="0">
                <a:solidFill>
                  <a:srgbClr val="005C4A"/>
                </a:solidFill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0EF603BE-8F5A-1AE6-5A9D-CB8D575C59C5}"/>
              </a:ext>
            </a:extLst>
          </p:cNvPr>
          <p:cNvSpPr txBox="1"/>
          <p:nvPr/>
        </p:nvSpPr>
        <p:spPr>
          <a:xfrm>
            <a:off x="653780" y="3638550"/>
            <a:ext cx="2165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sabar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mengambil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keputusan</a:t>
            </a:r>
            <a:endParaRPr lang="en-ID" sz="1600" dirty="0">
              <a:solidFill>
                <a:srgbClr val="005C4A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FE5C84C-FD04-D5A8-044A-AE5C628DEC8B}"/>
              </a:ext>
            </a:extLst>
          </p:cNvPr>
          <p:cNvSpPr txBox="1"/>
          <p:nvPr/>
        </p:nvSpPr>
        <p:spPr>
          <a:xfrm>
            <a:off x="3353975" y="3483988"/>
            <a:ext cx="2436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berpikir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tenang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dampak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perbuatan</a:t>
            </a:r>
            <a:endParaRPr lang="en-ID" sz="1600" dirty="0">
              <a:solidFill>
                <a:srgbClr val="005C4A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C0EDBDD-A231-EEC9-339E-7416AB09BFA9}"/>
              </a:ext>
            </a:extLst>
          </p:cNvPr>
          <p:cNvSpPr txBox="1"/>
          <p:nvPr/>
        </p:nvSpPr>
        <p:spPr>
          <a:xfrm>
            <a:off x="6408134" y="3663375"/>
            <a:ext cx="1997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toleran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terhadap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perbedaan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ada</a:t>
            </a:r>
            <a:endParaRPr lang="en-ID" sz="1600" dirty="0">
              <a:solidFill>
                <a:srgbClr val="005C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933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6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3C9469-E8DB-A285-F59B-19F3B44C0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943591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16080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A426BC8-B6E3-5351-AF97-04C440A86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795821"/>
            <a:ext cx="3200400" cy="917377"/>
          </a:xfrm>
          <a:prstGeom prst="rect">
            <a:avLst/>
          </a:prstGeom>
        </p:spPr>
      </p:pic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B1139247-30C8-027A-4850-865EFEB602E0}"/>
              </a:ext>
            </a:extLst>
          </p:cNvPr>
          <p:cNvSpPr/>
          <p:nvPr/>
        </p:nvSpPr>
        <p:spPr>
          <a:xfrm>
            <a:off x="2198594" y="416469"/>
            <a:ext cx="4132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Syaja‘ah</a:t>
            </a:r>
            <a:endParaRPr lang="en-ID" sz="2800" b="1" i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01EE70-C2C5-5966-AB33-46D003C3CA98}"/>
              </a:ext>
            </a:extLst>
          </p:cNvPr>
          <p:cNvSpPr txBox="1"/>
          <p:nvPr/>
        </p:nvSpPr>
        <p:spPr>
          <a:xfrm>
            <a:off x="4834859" y="934899"/>
            <a:ext cx="3650116" cy="374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Syaja‘ah</a:t>
            </a:r>
            <a:r>
              <a:rPr lang="en-US" sz="1600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menurut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Imam </a:t>
            </a: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Gazali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kondisi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saat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akal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lebih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dominan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emosi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nafsu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sehingga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seseorang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berlaku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sesuka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hatinya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Menurut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beliau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seseorang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beriman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harus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empat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pokok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akhlak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hidupnya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yang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meliputi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hikmah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kebijaksanaan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en-US" sz="16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syaja‘ah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keberanian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en-US" sz="16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iffah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pemeliharaan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dan </a:t>
            </a:r>
            <a:r>
              <a:rPr lang="en-US" sz="16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en-US" sz="16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adl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keadilan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67988BE-D99F-480E-0F6C-F55B96EAF3E9}"/>
              </a:ext>
            </a:extLst>
          </p:cNvPr>
          <p:cNvSpPr txBox="1"/>
          <p:nvPr/>
        </p:nvSpPr>
        <p:spPr>
          <a:xfrm>
            <a:off x="638972" y="960744"/>
            <a:ext cx="3650116" cy="2357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1600" b="1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yaja‘ah</a:t>
            </a:r>
            <a:r>
              <a:rPr lang="en-US" sz="1600" b="1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secara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umum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6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artinya</a:t>
            </a:r>
            <a:r>
              <a:rPr lang="en-US" sz="1600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merasa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takut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menghadapi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pun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selama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berada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kebenaran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didasarkan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pikiran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jernih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Lawan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syaja‘ah</a:t>
            </a:r>
            <a:r>
              <a:rPr lang="en-US" sz="1600" i="1" dirty="0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adalah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lemah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hati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atau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takut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disebut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jubun</a:t>
            </a:r>
            <a:r>
              <a:rPr lang="en-US" sz="1600" i="1" dirty="0">
                <a:solidFill>
                  <a:srgbClr val="005C4A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8BCA53-0EA4-1670-0D7C-89F0BC47F2FF}"/>
              </a:ext>
            </a:extLst>
          </p:cNvPr>
          <p:cNvSpPr txBox="1"/>
          <p:nvPr/>
        </p:nvSpPr>
        <p:spPr>
          <a:xfrm>
            <a:off x="675067" y="3318441"/>
            <a:ext cx="3340554" cy="1285742"/>
          </a:xfrm>
          <a:prstGeom prst="roundRect">
            <a:avLst/>
          </a:prstGeom>
          <a:noFill/>
          <a:ln w="79375" cmpd="dbl">
            <a:solidFill>
              <a:srgbClr val="005C4A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Orang yang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syaja‘ah</a:t>
            </a:r>
            <a:r>
              <a:rPr lang="en-US" sz="1600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disebut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syuja</a:t>
            </a:r>
            <a:r>
              <a:rPr lang="en-US" sz="1600" b="1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Lawannya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disebut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pengecut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600" b="1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jabban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ID" sz="1600" dirty="0"/>
          </a:p>
        </p:txBody>
      </p:sp>
    </p:spTree>
    <p:extLst>
      <p:ext uri="{BB962C8B-B14F-4D97-AF65-F5344CB8AC3E}">
        <p14:creationId xmlns:p14="http://schemas.microsoft.com/office/powerpoint/2010/main" val="2303944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B1139247-30C8-027A-4850-865EFEB602E0}"/>
              </a:ext>
            </a:extLst>
          </p:cNvPr>
          <p:cNvSpPr/>
          <p:nvPr/>
        </p:nvSpPr>
        <p:spPr>
          <a:xfrm>
            <a:off x="2198594" y="416469"/>
            <a:ext cx="4735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Bentuk-Bentuk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Syaja‘ah</a:t>
            </a:r>
            <a:endParaRPr lang="en-ID" sz="2800" b="1" i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1E5006DC-4F35-C467-F5A3-455B1F201287}"/>
              </a:ext>
            </a:extLst>
          </p:cNvPr>
          <p:cNvSpPr/>
          <p:nvPr/>
        </p:nvSpPr>
        <p:spPr>
          <a:xfrm flipH="1">
            <a:off x="3489627" y="2472811"/>
            <a:ext cx="5118947" cy="829701"/>
          </a:xfrm>
          <a:prstGeom prst="homePlate">
            <a:avLst/>
          </a:prstGeom>
          <a:solidFill>
            <a:schemeClr val="bg1"/>
          </a:solidFill>
          <a:ln w="28575">
            <a:solidFill>
              <a:srgbClr val="005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“Jihad yang paling </a:t>
            </a:r>
            <a:r>
              <a:rPr lang="en-US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afdal</a:t>
            </a:r>
            <a:r>
              <a:rPr lang="en-US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US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memperjuangkan</a:t>
            </a:r>
            <a:r>
              <a:rPr lang="en-US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keadilan</a:t>
            </a:r>
            <a:r>
              <a:rPr lang="en-US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US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hadapan</a:t>
            </a:r>
            <a:r>
              <a:rPr lang="en-US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penguasa</a:t>
            </a:r>
            <a:r>
              <a:rPr lang="en-US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zhalim</a:t>
            </a:r>
            <a:r>
              <a:rPr lang="en-US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.” </a:t>
            </a:r>
          </a:p>
          <a:p>
            <a:pPr algn="ctr"/>
            <a:r>
              <a:rPr lang="en-US" sz="14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(H.R. Abu Daud dan al-</a:t>
            </a:r>
            <a:r>
              <a:rPr lang="en-US" sz="14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Tirmidzi</a:t>
            </a:r>
            <a:r>
              <a:rPr lang="en-US" sz="14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ID" sz="1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5CE03B9C-4416-3E31-F7CF-CEF73CAA2EAC}"/>
              </a:ext>
            </a:extLst>
          </p:cNvPr>
          <p:cNvSpPr/>
          <p:nvPr/>
        </p:nvSpPr>
        <p:spPr>
          <a:xfrm flipH="1">
            <a:off x="3489627" y="1375502"/>
            <a:ext cx="5118948" cy="829701"/>
          </a:xfrm>
          <a:prstGeom prst="homePlate">
            <a:avLst/>
          </a:prstGeom>
          <a:solidFill>
            <a:schemeClr val="bg1"/>
          </a:solidFill>
          <a:ln w="28575">
            <a:solidFill>
              <a:srgbClr val="005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“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Wahai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orang-orang yang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beriman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jika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kamu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bertemu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orang-orang kafir yang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akan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menyerangmu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janganlah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kamu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berbalik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membelakangi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mereka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(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mundur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).” </a:t>
            </a:r>
            <a:r>
              <a:rPr lang="en-US" sz="1400" b="1" dirty="0">
                <a:solidFill>
                  <a:srgbClr val="005C4A"/>
                </a:solidFill>
                <a:latin typeface="Candara" panose="020E0502030303020204" pitchFamily="34" charset="0"/>
              </a:rPr>
              <a:t>(</a:t>
            </a:r>
            <a:r>
              <a:rPr lang="en-US" sz="14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Q.S. </a:t>
            </a:r>
            <a:r>
              <a:rPr lang="en-US" sz="1400" b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14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l-</a:t>
            </a:r>
            <a:r>
              <a:rPr lang="en-US" sz="14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Anfāl</a:t>
            </a:r>
            <a:r>
              <a:rPr lang="en-US" sz="14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/8: 15)</a:t>
            </a:r>
            <a:endParaRPr lang="en-ID" sz="1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D13DE808-69FC-0F54-C0D0-A686BA58771E}"/>
              </a:ext>
            </a:extLst>
          </p:cNvPr>
          <p:cNvSpPr/>
          <p:nvPr/>
        </p:nvSpPr>
        <p:spPr>
          <a:xfrm flipH="1">
            <a:off x="3489627" y="3570120"/>
            <a:ext cx="5118946" cy="829701"/>
          </a:xfrm>
          <a:prstGeom prst="homePlate">
            <a:avLst/>
          </a:prstGeom>
          <a:solidFill>
            <a:schemeClr val="bg1"/>
          </a:solidFill>
          <a:ln w="28575">
            <a:solidFill>
              <a:srgbClr val="005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“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Orang yang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kuat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itu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bukanlah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jago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gulat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tetapi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orang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kuat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ialah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orang yang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menahan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dirinya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 kala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sedang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marah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ID" sz="1400" dirty="0">
                <a:solidFill>
                  <a:srgbClr val="005C4A"/>
                </a:solidFill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ID" sz="14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(H.R. Bukhari dan Muslim)</a:t>
            </a:r>
            <a:endParaRPr lang="en-ID" sz="1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79EA52C-6F79-AAB1-2A64-9BB7A5B541D3}"/>
              </a:ext>
            </a:extLst>
          </p:cNvPr>
          <p:cNvGrpSpPr/>
          <p:nvPr/>
        </p:nvGrpSpPr>
        <p:grpSpPr>
          <a:xfrm>
            <a:off x="381001" y="3437715"/>
            <a:ext cx="3253669" cy="959230"/>
            <a:chOff x="6276282" y="2067044"/>
            <a:chExt cx="4558307" cy="1343856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B2682E5-36FD-C9C6-8588-8BDD0D883290}"/>
                </a:ext>
              </a:extLst>
            </p:cNvPr>
            <p:cNvSpPr/>
            <p:nvPr/>
          </p:nvSpPr>
          <p:spPr>
            <a:xfrm>
              <a:off x="6492626" y="2269364"/>
              <a:ext cx="4341963" cy="1141536"/>
            </a:xfrm>
            <a:custGeom>
              <a:avLst/>
              <a:gdLst>
                <a:gd name="connsiteX0" fmla="*/ 0 w 3771900"/>
                <a:gd name="connsiteY0" fmla="*/ 0 h 1178718"/>
                <a:gd name="connsiteX1" fmla="*/ 3771900 w 3771900"/>
                <a:gd name="connsiteY1" fmla="*/ 0 h 1178718"/>
                <a:gd name="connsiteX2" fmla="*/ 3771900 w 3771900"/>
                <a:gd name="connsiteY2" fmla="*/ 1178718 h 1178718"/>
                <a:gd name="connsiteX3" fmla="*/ 0 w 3771900"/>
                <a:gd name="connsiteY3" fmla="*/ 1178718 h 1178718"/>
                <a:gd name="connsiteX4" fmla="*/ 0 w 3771900"/>
                <a:gd name="connsiteY4" fmla="*/ 0 h 117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1900" h="1178718">
                  <a:moveTo>
                    <a:pt x="0" y="0"/>
                  </a:moveTo>
                  <a:lnTo>
                    <a:pt x="3771900" y="0"/>
                  </a:lnTo>
                  <a:lnTo>
                    <a:pt x="3771900" y="1178718"/>
                  </a:lnTo>
                  <a:lnTo>
                    <a:pt x="0" y="11787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E065"/>
            </a:solidFill>
            <a:ln w="28575"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8386" tIns="205740" rIns="205740" bIns="205740" numCol="1" spcCol="1270" anchor="ctr" anchorCtr="0">
              <a:noAutofit/>
            </a:bodyPr>
            <a:lstStyle/>
            <a:p>
              <a:pPr marL="0" lvl="0" indent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syaja‘ah</a:t>
              </a:r>
              <a:r>
                <a:rPr lang="en-US" sz="16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mengontrol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keinginan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atau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hawa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nafsu</a:t>
              </a:r>
              <a:endParaRPr lang="en-ID" sz="1600" b="1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A2C7884-DD45-A646-7A48-91B8558E7D47}"/>
                </a:ext>
              </a:extLst>
            </p:cNvPr>
            <p:cNvSpPr/>
            <p:nvPr/>
          </p:nvSpPr>
          <p:spPr>
            <a:xfrm>
              <a:off x="6276282" y="2067044"/>
              <a:ext cx="784589" cy="78739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EE984A6-7CBF-0D93-CBA3-1AAACBF8D0D2}"/>
                </a:ext>
              </a:extLst>
            </p:cNvPr>
            <p:cNvSpPr/>
            <p:nvPr/>
          </p:nvSpPr>
          <p:spPr>
            <a:xfrm rot="19940352">
              <a:off x="6405376" y="2071359"/>
              <a:ext cx="460831" cy="64678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400" b="1" dirty="0">
                  <a:ln w="0"/>
                  <a:solidFill>
                    <a:srgbClr val="005C4A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ndara" panose="020E0502030303020204" pitchFamily="34" charset="0"/>
                </a:rPr>
                <a:t>3</a:t>
              </a:r>
              <a:endParaRPr lang="en-US" sz="2400" b="1" cap="none" spc="0" dirty="0">
                <a:ln w="0"/>
                <a:solidFill>
                  <a:srgbClr val="005C4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anose="020E050203030302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0F27FA3-3C71-C3E4-9828-FC72AAE9BDE9}"/>
              </a:ext>
            </a:extLst>
          </p:cNvPr>
          <p:cNvGrpSpPr/>
          <p:nvPr/>
        </p:nvGrpSpPr>
        <p:grpSpPr>
          <a:xfrm>
            <a:off x="371544" y="1216693"/>
            <a:ext cx="3263126" cy="959230"/>
            <a:chOff x="493931" y="2067044"/>
            <a:chExt cx="4571555" cy="1343856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A34A2AD-E185-AB48-70BE-06D7922A2B2F}"/>
                </a:ext>
              </a:extLst>
            </p:cNvPr>
            <p:cNvSpPr/>
            <p:nvPr/>
          </p:nvSpPr>
          <p:spPr>
            <a:xfrm>
              <a:off x="723523" y="2269364"/>
              <a:ext cx="4341963" cy="1141536"/>
            </a:xfrm>
            <a:custGeom>
              <a:avLst/>
              <a:gdLst>
                <a:gd name="connsiteX0" fmla="*/ 0 w 3771900"/>
                <a:gd name="connsiteY0" fmla="*/ 0 h 1178718"/>
                <a:gd name="connsiteX1" fmla="*/ 3771900 w 3771900"/>
                <a:gd name="connsiteY1" fmla="*/ 0 h 1178718"/>
                <a:gd name="connsiteX2" fmla="*/ 3771900 w 3771900"/>
                <a:gd name="connsiteY2" fmla="*/ 1178718 h 1178718"/>
                <a:gd name="connsiteX3" fmla="*/ 0 w 3771900"/>
                <a:gd name="connsiteY3" fmla="*/ 1178718 h 1178718"/>
                <a:gd name="connsiteX4" fmla="*/ 0 w 3771900"/>
                <a:gd name="connsiteY4" fmla="*/ 0 h 117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1900" h="1178718">
                  <a:moveTo>
                    <a:pt x="0" y="0"/>
                  </a:moveTo>
                  <a:lnTo>
                    <a:pt x="3771900" y="0"/>
                  </a:lnTo>
                  <a:lnTo>
                    <a:pt x="3771900" y="1178718"/>
                  </a:lnTo>
                  <a:lnTo>
                    <a:pt x="0" y="11787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E065"/>
            </a:solidFill>
            <a:ln w="28575"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8386" tIns="205740" rIns="205740" bIns="205740" numCol="1" spcCol="1270" anchor="ctr" anchorCtr="0">
              <a:noAutofit/>
            </a:bodyPr>
            <a:lstStyle/>
            <a:p>
              <a:pPr marL="0" lvl="0" indent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syaja‘ah</a:t>
              </a:r>
              <a:r>
                <a:rPr lang="en-US" sz="16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jihad </a:t>
              </a:r>
              <a:r>
                <a:rPr lang="en-US" sz="1600" b="1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fi </a:t>
              </a:r>
              <a:r>
                <a:rPr lang="en-US" sz="16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sabilillah</a:t>
              </a:r>
              <a:endParaRPr lang="en-ID" sz="1600" b="1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E566CD-8860-56A7-3CAE-76A588464D6B}"/>
                </a:ext>
              </a:extLst>
            </p:cNvPr>
            <p:cNvSpPr/>
            <p:nvPr/>
          </p:nvSpPr>
          <p:spPr>
            <a:xfrm>
              <a:off x="493931" y="2067044"/>
              <a:ext cx="784589" cy="78739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sz="1200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5F1FFBC-CFBF-157E-4888-7DECF2EC9650}"/>
                </a:ext>
              </a:extLst>
            </p:cNvPr>
            <p:cNvSpPr/>
            <p:nvPr/>
          </p:nvSpPr>
          <p:spPr>
            <a:xfrm rot="19940352">
              <a:off x="704049" y="2145930"/>
              <a:ext cx="381835" cy="6467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400" b="1" cap="none" spc="0" dirty="0">
                  <a:ln w="0"/>
                  <a:solidFill>
                    <a:srgbClr val="005C4A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ndara" panose="020E0502030303020204" pitchFamily="34" charset="0"/>
                </a:rPr>
                <a:t>1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578D305-3618-D7CB-4FE5-E2FF98323CF2}"/>
              </a:ext>
            </a:extLst>
          </p:cNvPr>
          <p:cNvGrpSpPr/>
          <p:nvPr/>
        </p:nvGrpSpPr>
        <p:grpSpPr>
          <a:xfrm>
            <a:off x="371543" y="2265609"/>
            <a:ext cx="3263127" cy="1012250"/>
            <a:chOff x="493929" y="3482568"/>
            <a:chExt cx="4571557" cy="141813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D469439-9D30-1CDD-AFEB-9EB93A6492F8}"/>
                </a:ext>
              </a:extLst>
            </p:cNvPr>
            <p:cNvGrpSpPr/>
            <p:nvPr/>
          </p:nvGrpSpPr>
          <p:grpSpPr>
            <a:xfrm>
              <a:off x="493929" y="3482568"/>
              <a:ext cx="4571557" cy="1418135"/>
              <a:chOff x="493929" y="3507809"/>
              <a:chExt cx="4571557" cy="1171665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D34EF34-E9E6-65D4-E5CC-771A45A91B94}"/>
                  </a:ext>
                </a:extLst>
              </p:cNvPr>
              <p:cNvSpPr/>
              <p:nvPr/>
            </p:nvSpPr>
            <p:spPr>
              <a:xfrm>
                <a:off x="723523" y="3706433"/>
                <a:ext cx="4341963" cy="973041"/>
              </a:xfrm>
              <a:custGeom>
                <a:avLst/>
                <a:gdLst>
                  <a:gd name="connsiteX0" fmla="*/ 0 w 3771900"/>
                  <a:gd name="connsiteY0" fmla="*/ 0 h 1178718"/>
                  <a:gd name="connsiteX1" fmla="*/ 3771900 w 3771900"/>
                  <a:gd name="connsiteY1" fmla="*/ 0 h 1178718"/>
                  <a:gd name="connsiteX2" fmla="*/ 3771900 w 3771900"/>
                  <a:gd name="connsiteY2" fmla="*/ 1178718 h 1178718"/>
                  <a:gd name="connsiteX3" fmla="*/ 0 w 3771900"/>
                  <a:gd name="connsiteY3" fmla="*/ 1178718 h 1178718"/>
                  <a:gd name="connsiteX4" fmla="*/ 0 w 3771900"/>
                  <a:gd name="connsiteY4" fmla="*/ 0 h 117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71900" h="1178718">
                    <a:moveTo>
                      <a:pt x="0" y="0"/>
                    </a:moveTo>
                    <a:lnTo>
                      <a:pt x="3771900" y="0"/>
                    </a:lnTo>
                    <a:lnTo>
                      <a:pt x="3771900" y="1178718"/>
                    </a:lnTo>
                    <a:lnTo>
                      <a:pt x="0" y="11787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E065"/>
              </a:solidFill>
              <a:ln w="28575">
                <a:solidFill>
                  <a:srgbClr val="005C4A"/>
                </a:solidFill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98386" tIns="205740" rIns="205740" bIns="205740" numCol="1" spcCol="1270" anchor="ctr" anchorCtr="0">
                <a:noAutofit/>
              </a:bodyPr>
              <a:lstStyle/>
              <a:p>
                <a:pPr marL="0" lvl="0" indent="0" algn="ctr" defTabSz="2400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syaja‘ah</a:t>
                </a:r>
                <a:r>
                  <a:rPr lang="en-US" sz="1600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menegakkan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kebenaran</a:t>
                </a:r>
                <a:endParaRPr lang="en-ID" sz="1600" b="1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6DA1FF2A-5720-71D1-78C3-31B767EEAFE9}"/>
                  </a:ext>
                </a:extLst>
              </p:cNvPr>
              <p:cNvSpPr/>
              <p:nvPr/>
            </p:nvSpPr>
            <p:spPr>
              <a:xfrm>
                <a:off x="493929" y="3507809"/>
                <a:ext cx="784589" cy="6505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ID" sz="1200" dirty="0"/>
              </a:p>
            </p:txBody>
          </p:sp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5C29147-0DCD-A368-958A-C98848F9E26E}"/>
                </a:ext>
              </a:extLst>
            </p:cNvPr>
            <p:cNvSpPr/>
            <p:nvPr/>
          </p:nvSpPr>
          <p:spPr>
            <a:xfrm rot="19940352">
              <a:off x="707915" y="3537827"/>
              <a:ext cx="314138" cy="64678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400" b="1" cap="none" spc="0" dirty="0">
                  <a:ln w="0"/>
                  <a:solidFill>
                    <a:srgbClr val="005C4A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ndara" panose="020E0502030303020204" pitchFamily="34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2426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75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0E1E349-2AE2-EBA9-A964-2CD11577E3F5}"/>
              </a:ext>
            </a:extLst>
          </p:cNvPr>
          <p:cNvGrpSpPr/>
          <p:nvPr/>
        </p:nvGrpSpPr>
        <p:grpSpPr>
          <a:xfrm>
            <a:off x="3707163" y="1711044"/>
            <a:ext cx="2164829" cy="2533152"/>
            <a:chOff x="3707163" y="1711044"/>
            <a:chExt cx="2164829" cy="2533152"/>
          </a:xfrm>
        </p:grpSpPr>
        <p:sp>
          <p:nvSpPr>
            <p:cNvPr id="33" name="Rectangle: Top Corners Rounded 32">
              <a:extLst>
                <a:ext uri="{FF2B5EF4-FFF2-40B4-BE49-F238E27FC236}">
                  <a16:creationId xmlns:a16="http://schemas.microsoft.com/office/drawing/2014/main" id="{B4DF6CB8-5E10-C256-ACC1-FEE68F29BBDF}"/>
                </a:ext>
              </a:extLst>
            </p:cNvPr>
            <p:cNvSpPr/>
            <p:nvPr/>
          </p:nvSpPr>
          <p:spPr>
            <a:xfrm>
              <a:off x="3714706" y="1711044"/>
              <a:ext cx="2157286" cy="1610368"/>
            </a:xfrm>
            <a:prstGeom prst="round2SameRect">
              <a:avLst>
                <a:gd name="adj1" fmla="val 8000"/>
                <a:gd name="adj2" fmla="val 0"/>
              </a:avLst>
            </a:prstGeom>
            <a:blipFill>
              <a:blip r:embed="rId3"/>
              <a:stretch>
                <a:fillRect/>
              </a:stretch>
            </a:blipFill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sz="1400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B4FBA00-3943-D1B4-DF84-8945ADE69FB6}"/>
                </a:ext>
              </a:extLst>
            </p:cNvPr>
            <p:cNvSpPr/>
            <p:nvPr/>
          </p:nvSpPr>
          <p:spPr>
            <a:xfrm>
              <a:off x="3707163" y="3321411"/>
              <a:ext cx="2157286" cy="922785"/>
            </a:xfrm>
            <a:custGeom>
              <a:avLst/>
              <a:gdLst>
                <a:gd name="connsiteX0" fmla="*/ 0 w 2987095"/>
                <a:gd name="connsiteY0" fmla="*/ 0 h 958815"/>
                <a:gd name="connsiteX1" fmla="*/ 2987095 w 2987095"/>
                <a:gd name="connsiteY1" fmla="*/ 0 h 958815"/>
                <a:gd name="connsiteX2" fmla="*/ 2987095 w 2987095"/>
                <a:gd name="connsiteY2" fmla="*/ 958815 h 958815"/>
                <a:gd name="connsiteX3" fmla="*/ 0 w 2987095"/>
                <a:gd name="connsiteY3" fmla="*/ 958815 h 958815"/>
                <a:gd name="connsiteX4" fmla="*/ 0 w 2987095"/>
                <a:gd name="connsiteY4" fmla="*/ 0 h 95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7095" h="958815">
                  <a:moveTo>
                    <a:pt x="0" y="0"/>
                  </a:moveTo>
                  <a:lnTo>
                    <a:pt x="2987095" y="0"/>
                  </a:lnTo>
                  <a:lnTo>
                    <a:pt x="2987095" y="958815"/>
                  </a:lnTo>
                  <a:lnTo>
                    <a:pt x="0" y="958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ACA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6220" tIns="0" rIns="962247" bIns="0" numCol="1" spcCol="1270" anchor="ctr" anchorCtr="0">
              <a:noAutofit/>
            </a:bodyPr>
            <a:lstStyle/>
            <a:p>
              <a:pPr marL="0" lvl="0" indent="0" algn="l" defTabSz="2755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400" kern="1200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E689E67-BA34-E71A-BD5A-53E43A8EF710}"/>
                </a:ext>
              </a:extLst>
            </p:cNvPr>
            <p:cNvSpPr/>
            <p:nvPr/>
          </p:nvSpPr>
          <p:spPr>
            <a:xfrm>
              <a:off x="4412057" y="3101285"/>
              <a:ext cx="1432380" cy="2140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5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105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DAAF958-91CD-2586-A239-77B9912F5EFB}"/>
              </a:ext>
            </a:extLst>
          </p:cNvPr>
          <p:cNvGrpSpPr/>
          <p:nvPr/>
        </p:nvGrpSpPr>
        <p:grpSpPr>
          <a:xfrm>
            <a:off x="1240341" y="1704922"/>
            <a:ext cx="2181201" cy="2539274"/>
            <a:chOff x="1203205" y="1704923"/>
            <a:chExt cx="2181201" cy="2539274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42A0E54-5B6A-6AD6-7214-91A5A35B67F3}"/>
                </a:ext>
              </a:extLst>
            </p:cNvPr>
            <p:cNvSpPr/>
            <p:nvPr/>
          </p:nvSpPr>
          <p:spPr>
            <a:xfrm>
              <a:off x="1210652" y="3315290"/>
              <a:ext cx="2088913" cy="928907"/>
            </a:xfrm>
            <a:custGeom>
              <a:avLst/>
              <a:gdLst>
                <a:gd name="connsiteX0" fmla="*/ 0 w 2987095"/>
                <a:gd name="connsiteY0" fmla="*/ 0 h 958815"/>
                <a:gd name="connsiteX1" fmla="*/ 2987095 w 2987095"/>
                <a:gd name="connsiteY1" fmla="*/ 0 h 958815"/>
                <a:gd name="connsiteX2" fmla="*/ 2987095 w 2987095"/>
                <a:gd name="connsiteY2" fmla="*/ 958815 h 958815"/>
                <a:gd name="connsiteX3" fmla="*/ 0 w 2987095"/>
                <a:gd name="connsiteY3" fmla="*/ 958815 h 958815"/>
                <a:gd name="connsiteX4" fmla="*/ 0 w 2987095"/>
                <a:gd name="connsiteY4" fmla="*/ 0 h 95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7095" h="958815">
                  <a:moveTo>
                    <a:pt x="0" y="0"/>
                  </a:moveTo>
                  <a:lnTo>
                    <a:pt x="2987095" y="0"/>
                  </a:lnTo>
                  <a:lnTo>
                    <a:pt x="2987095" y="958815"/>
                  </a:lnTo>
                  <a:lnTo>
                    <a:pt x="0" y="958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ACA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6220" tIns="0" rIns="962247" bIns="0" numCol="1" spcCol="1270" anchor="ctr" anchorCtr="0">
              <a:noAutofit/>
            </a:bodyPr>
            <a:lstStyle/>
            <a:p>
              <a:pPr marL="0" lvl="0" indent="0" algn="l" defTabSz="2755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400" kern="1200" dirty="0">
                <a:solidFill>
                  <a:srgbClr val="005C4A"/>
                </a:solidFill>
              </a:endParaRPr>
            </a:p>
          </p:txBody>
        </p: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93956E5A-DB38-CF26-9779-C358AD7854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1" b="9451"/>
            <a:stretch/>
          </p:blipFill>
          <p:spPr>
            <a:xfrm>
              <a:off x="1203205" y="1704923"/>
              <a:ext cx="2096360" cy="1610368"/>
            </a:xfrm>
            <a:prstGeom prst="round2SameRect">
              <a:avLst>
                <a:gd name="adj1" fmla="val 9211"/>
                <a:gd name="adj2" fmla="val 0"/>
              </a:avLst>
            </a:prstGeom>
            <a:ln w="28575">
              <a:solidFill>
                <a:srgbClr val="005C4A"/>
              </a:solidFill>
            </a:ln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9CF64B5-7DE2-E7CD-266D-57EF03ED017C}"/>
                </a:ext>
              </a:extLst>
            </p:cNvPr>
            <p:cNvSpPr/>
            <p:nvPr/>
          </p:nvSpPr>
          <p:spPr>
            <a:xfrm>
              <a:off x="1905000" y="3105150"/>
              <a:ext cx="1479406" cy="167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50" dirty="0">
                  <a:solidFill>
                    <a:schemeClr val="bg1"/>
                  </a:solidFill>
                  <a:latin typeface="Candara" panose="020E0502030303020204" pitchFamily="34" charset="0"/>
                </a:rPr>
                <a:t>: pexels.com</a:t>
              </a:r>
              <a:endParaRPr lang="en-ID" sz="105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BFCB49A-FF3A-EB8E-5E80-B9E6F5B70D24}"/>
              </a:ext>
            </a:extLst>
          </p:cNvPr>
          <p:cNvGrpSpPr/>
          <p:nvPr/>
        </p:nvGrpSpPr>
        <p:grpSpPr>
          <a:xfrm>
            <a:off x="6377114" y="1663169"/>
            <a:ext cx="2157286" cy="2533152"/>
            <a:chOff x="6377114" y="1663169"/>
            <a:chExt cx="2157286" cy="2533152"/>
          </a:xfrm>
        </p:grpSpPr>
        <p:sp>
          <p:nvSpPr>
            <p:cNvPr id="46" name="Rectangle: Top Corners Rounded 45">
              <a:extLst>
                <a:ext uri="{FF2B5EF4-FFF2-40B4-BE49-F238E27FC236}">
                  <a16:creationId xmlns:a16="http://schemas.microsoft.com/office/drawing/2014/main" id="{95CC33BB-FE05-5D78-7BC2-034F5ECE1FCA}"/>
                </a:ext>
              </a:extLst>
            </p:cNvPr>
            <p:cNvSpPr/>
            <p:nvPr/>
          </p:nvSpPr>
          <p:spPr>
            <a:xfrm>
              <a:off x="6377114" y="1663169"/>
              <a:ext cx="2157286" cy="1610368"/>
            </a:xfrm>
            <a:prstGeom prst="round2SameRect">
              <a:avLst>
                <a:gd name="adj1" fmla="val 8000"/>
                <a:gd name="adj2" fmla="val 0"/>
              </a:avLst>
            </a:prstGeom>
            <a:blipFill>
              <a:blip r:embed="rId5"/>
              <a:stretch>
                <a:fillRect/>
              </a:stretch>
            </a:blipFill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sz="1400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71D3851-1A7E-AE17-8D6C-1B99B8333CD1}"/>
                </a:ext>
              </a:extLst>
            </p:cNvPr>
            <p:cNvSpPr/>
            <p:nvPr/>
          </p:nvSpPr>
          <p:spPr>
            <a:xfrm>
              <a:off x="6377114" y="3273536"/>
              <a:ext cx="2157286" cy="922785"/>
            </a:xfrm>
            <a:custGeom>
              <a:avLst/>
              <a:gdLst>
                <a:gd name="connsiteX0" fmla="*/ 0 w 2987095"/>
                <a:gd name="connsiteY0" fmla="*/ 0 h 958815"/>
                <a:gd name="connsiteX1" fmla="*/ 2987095 w 2987095"/>
                <a:gd name="connsiteY1" fmla="*/ 0 h 958815"/>
                <a:gd name="connsiteX2" fmla="*/ 2987095 w 2987095"/>
                <a:gd name="connsiteY2" fmla="*/ 958815 h 958815"/>
                <a:gd name="connsiteX3" fmla="*/ 0 w 2987095"/>
                <a:gd name="connsiteY3" fmla="*/ 958815 h 958815"/>
                <a:gd name="connsiteX4" fmla="*/ 0 w 2987095"/>
                <a:gd name="connsiteY4" fmla="*/ 0 h 95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7095" h="958815">
                  <a:moveTo>
                    <a:pt x="0" y="0"/>
                  </a:moveTo>
                  <a:lnTo>
                    <a:pt x="2987095" y="0"/>
                  </a:lnTo>
                  <a:lnTo>
                    <a:pt x="2987095" y="958815"/>
                  </a:lnTo>
                  <a:lnTo>
                    <a:pt x="0" y="958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ACA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6220" tIns="0" rIns="962247" bIns="0" numCol="1" spcCol="1270" anchor="ctr" anchorCtr="0">
              <a:noAutofit/>
            </a:bodyPr>
            <a:lstStyle/>
            <a:p>
              <a:pPr marL="0" lvl="0" indent="0" algn="l" defTabSz="2755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400" kern="1200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EDEBF9F-EEC1-90A7-6E85-0FA21A93D725}"/>
                </a:ext>
              </a:extLst>
            </p:cNvPr>
            <p:cNvSpPr/>
            <p:nvPr/>
          </p:nvSpPr>
          <p:spPr>
            <a:xfrm>
              <a:off x="7086600" y="3042060"/>
              <a:ext cx="1445998" cy="2301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50" dirty="0">
                  <a:solidFill>
                    <a:schemeClr val="bg1"/>
                  </a:solidFill>
                  <a:latin typeface="Candara" panose="020E0502030303020204" pitchFamily="34" charset="0"/>
                </a:rPr>
                <a:t>: pexels.com</a:t>
              </a:r>
              <a:endParaRPr lang="en-ID" sz="105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4006F92-A172-7858-1473-AEAE7300A797}"/>
              </a:ext>
            </a:extLst>
          </p:cNvPr>
          <p:cNvGrpSpPr/>
          <p:nvPr/>
        </p:nvGrpSpPr>
        <p:grpSpPr>
          <a:xfrm>
            <a:off x="149597" y="243090"/>
            <a:ext cx="3271945" cy="1135549"/>
            <a:chOff x="149597" y="243090"/>
            <a:chExt cx="3271945" cy="1135549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B0E3F20F-F54B-CD50-E160-1FFA8BDBC3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97" y="243090"/>
              <a:ext cx="3271945" cy="1135549"/>
            </a:xfrm>
            <a:prstGeom prst="rect">
              <a:avLst/>
            </a:prstGeom>
          </p:spPr>
        </p:pic>
        <p:sp>
          <p:nvSpPr>
            <p:cNvPr id="50" name="Rectangle 49">
              <a:hlinkClick r:id="rId7" action="ppaction://hlinksldjump"/>
              <a:extLst>
                <a:ext uri="{FF2B5EF4-FFF2-40B4-BE49-F238E27FC236}">
                  <a16:creationId xmlns:a16="http://schemas.microsoft.com/office/drawing/2014/main" id="{910D41D4-5DB0-7383-4E62-663D61C3D4CD}"/>
                </a:ext>
              </a:extLst>
            </p:cNvPr>
            <p:cNvSpPr/>
            <p:nvPr/>
          </p:nvSpPr>
          <p:spPr>
            <a:xfrm>
              <a:off x="149597" y="395365"/>
              <a:ext cx="309402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Contoh</a:t>
              </a:r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Perilaku</a:t>
              </a:r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4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Syaja‘ah</a:t>
              </a:r>
              <a:endParaRPr lang="en-ID" sz="24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B82F4BA-90B9-944F-3B48-C66B9E383E25}"/>
              </a:ext>
            </a:extLst>
          </p:cNvPr>
          <p:cNvSpPr txBox="1"/>
          <p:nvPr/>
        </p:nvSpPr>
        <p:spPr>
          <a:xfrm>
            <a:off x="1263887" y="3333750"/>
            <a:ext cx="2088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berani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mengungkapkan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kebenaran</a:t>
            </a:r>
            <a:endParaRPr lang="en-ID" sz="1600" dirty="0">
              <a:solidFill>
                <a:srgbClr val="005C4A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67D9959-4D3C-F4FE-1097-41D35FE04649}"/>
              </a:ext>
            </a:extLst>
          </p:cNvPr>
          <p:cNvSpPr txBox="1"/>
          <p:nvPr/>
        </p:nvSpPr>
        <p:spPr>
          <a:xfrm>
            <a:off x="3825007" y="3510975"/>
            <a:ext cx="1936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berani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mengakui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kesalahan</a:t>
            </a:r>
            <a:endParaRPr lang="en-ID" sz="1600" dirty="0">
              <a:solidFill>
                <a:srgbClr val="005C4A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77B318E-EC29-FD28-5C3B-284E3B00D559}"/>
              </a:ext>
            </a:extLst>
          </p:cNvPr>
          <p:cNvSpPr txBox="1"/>
          <p:nvPr/>
        </p:nvSpPr>
        <p:spPr>
          <a:xfrm>
            <a:off x="6484504" y="3434775"/>
            <a:ext cx="1936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bersikap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jujur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menilai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diri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sendiri</a:t>
            </a:r>
            <a:endParaRPr lang="en-ID" sz="1600" dirty="0">
              <a:solidFill>
                <a:srgbClr val="005C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580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5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3C9469-E8DB-A285-F59B-19F3B44C0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8340686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54617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B1139247-30C8-027A-4850-865EFEB602E0}"/>
              </a:ext>
            </a:extLst>
          </p:cNvPr>
          <p:cNvSpPr/>
          <p:nvPr/>
        </p:nvSpPr>
        <p:spPr>
          <a:xfrm>
            <a:off x="1784218" y="440532"/>
            <a:ext cx="55755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Manfaat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Menghindari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Gadab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08A1A0A-41CD-23BE-4F6A-7C27BFB29E53}"/>
              </a:ext>
            </a:extLst>
          </p:cNvPr>
          <p:cNvGrpSpPr/>
          <p:nvPr/>
        </p:nvGrpSpPr>
        <p:grpSpPr>
          <a:xfrm>
            <a:off x="838200" y="1382052"/>
            <a:ext cx="7391400" cy="2937400"/>
            <a:chOff x="678548" y="2717804"/>
            <a:chExt cx="10834905" cy="376279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85F2E9D-0C14-F71B-3E7B-01440E2CCEF6}"/>
                </a:ext>
              </a:extLst>
            </p:cNvPr>
            <p:cNvGrpSpPr/>
            <p:nvPr/>
          </p:nvGrpSpPr>
          <p:grpSpPr>
            <a:xfrm>
              <a:off x="678548" y="5105382"/>
              <a:ext cx="10820397" cy="1375219"/>
              <a:chOff x="878117" y="2053781"/>
              <a:chExt cx="10820397" cy="1375219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83F63F78-CE45-FFE8-1261-B77A7BBF60A1}"/>
                  </a:ext>
                </a:extLst>
              </p:cNvPr>
              <p:cNvGrpSpPr/>
              <p:nvPr/>
            </p:nvGrpSpPr>
            <p:grpSpPr>
              <a:xfrm>
                <a:off x="885371" y="2960923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2C762991-F735-F41C-47F2-0C577F2AB3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62377979-B2E5-C3FC-2915-26BAAC6885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9CBF24ED-3954-5BBD-B477-0D1876B2F4CD}"/>
                  </a:ext>
                </a:extLst>
              </p:cNvPr>
              <p:cNvGrpSpPr/>
              <p:nvPr/>
            </p:nvGrpSpPr>
            <p:grpSpPr>
              <a:xfrm>
                <a:off x="878117" y="2053781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E68243F8-80A8-D028-7ECB-6E1F567D09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55566E73-A1BB-18F8-457C-AA8F552B34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A9E4400-F6B2-3710-1B62-04CE8F6D07BB}"/>
                </a:ext>
              </a:extLst>
            </p:cNvPr>
            <p:cNvCxnSpPr>
              <a:cxnSpLocks/>
            </p:cNvCxnSpPr>
            <p:nvPr/>
          </p:nvCxnSpPr>
          <p:spPr>
            <a:xfrm>
              <a:off x="700310" y="2717804"/>
              <a:ext cx="10813143" cy="0"/>
            </a:xfrm>
            <a:prstGeom prst="line">
              <a:avLst/>
            </a:prstGeom>
            <a:ln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B19FBB8-DB4F-76DB-9CFB-D65E7A5DE045}"/>
                </a:ext>
              </a:extLst>
            </p:cNvPr>
            <p:cNvGrpSpPr/>
            <p:nvPr/>
          </p:nvGrpSpPr>
          <p:grpSpPr>
            <a:xfrm>
              <a:off x="685802" y="3214917"/>
              <a:ext cx="10820397" cy="1375219"/>
              <a:chOff x="878117" y="2053781"/>
              <a:chExt cx="10820397" cy="1375219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63116EF4-83C2-B26B-EA8F-1083AE5DA5F1}"/>
                  </a:ext>
                </a:extLst>
              </p:cNvPr>
              <p:cNvGrpSpPr/>
              <p:nvPr/>
            </p:nvGrpSpPr>
            <p:grpSpPr>
              <a:xfrm>
                <a:off x="885371" y="2960923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836EDFD3-D392-4F91-4AED-54FEBACC9D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CBE3EC44-DD91-AA64-0F8E-93407C1C31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F3D84331-0C6D-2CD5-FA0D-2E517260E5F1}"/>
                  </a:ext>
                </a:extLst>
              </p:cNvPr>
              <p:cNvGrpSpPr/>
              <p:nvPr/>
            </p:nvGrpSpPr>
            <p:grpSpPr>
              <a:xfrm>
                <a:off x="878117" y="2053781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2702EEBB-9C8D-6CCD-26E4-BFD4A1FCBD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5B5509BD-8E6E-E45A-ECC8-0DBCA6C8C5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37C88B2-0BBE-7740-7626-D7988F2D351C}"/>
                </a:ext>
              </a:extLst>
            </p:cNvPr>
            <p:cNvSpPr txBox="1"/>
            <p:nvPr/>
          </p:nvSpPr>
          <p:spPr>
            <a:xfrm>
              <a:off x="831222" y="2758384"/>
              <a:ext cx="10656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1.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pribadi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toleran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595F030-DE27-13F4-6ACF-FCCBBBEB78B6}"/>
                </a:ext>
              </a:extLst>
            </p:cNvPr>
            <p:cNvSpPr txBox="1"/>
            <p:nvPr/>
          </p:nvSpPr>
          <p:spPr>
            <a:xfrm>
              <a:off x="823963" y="3230089"/>
              <a:ext cx="10656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2.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mendapat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keridaan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53B6039-0345-849C-914D-481155CCE9D5}"/>
                </a:ext>
              </a:extLst>
            </p:cNvPr>
            <p:cNvSpPr txBox="1"/>
            <p:nvPr/>
          </p:nvSpPr>
          <p:spPr>
            <a:xfrm>
              <a:off x="838478" y="3665524"/>
              <a:ext cx="10656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3.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mendapat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derajat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tinggi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C5A85A0-7247-E7AA-0ED9-15C9628EE344}"/>
                </a:ext>
              </a:extLst>
            </p:cNvPr>
            <p:cNvSpPr txBox="1"/>
            <p:nvPr/>
          </p:nvSpPr>
          <p:spPr>
            <a:xfrm>
              <a:off x="838478" y="4129712"/>
              <a:ext cx="10656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4.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memelihara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perkataan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perbuatan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baik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48B5667-167B-1E01-9AEC-4AAD39A7809F}"/>
                </a:ext>
              </a:extLst>
            </p:cNvPr>
            <p:cNvSpPr txBox="1"/>
            <p:nvPr/>
          </p:nvSpPr>
          <p:spPr>
            <a:xfrm>
              <a:off x="831222" y="4644965"/>
              <a:ext cx="10656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5.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seorang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penyabar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896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34680FE-8566-B1F5-5646-EBB76C1572DA}"/>
              </a:ext>
            </a:extLst>
          </p:cNvPr>
          <p:cNvGrpSpPr/>
          <p:nvPr/>
        </p:nvGrpSpPr>
        <p:grpSpPr>
          <a:xfrm>
            <a:off x="1703737" y="812468"/>
            <a:ext cx="5921581" cy="3171956"/>
            <a:chOff x="1703737" y="812468"/>
            <a:chExt cx="5921581" cy="317195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01F6A16-93FA-5BF2-756F-02506EA3D3D1}"/>
                </a:ext>
              </a:extLst>
            </p:cNvPr>
            <p:cNvGrpSpPr/>
            <p:nvPr/>
          </p:nvGrpSpPr>
          <p:grpSpPr>
            <a:xfrm>
              <a:off x="1774866" y="812468"/>
              <a:ext cx="5768934" cy="3171956"/>
              <a:chOff x="2366488" y="1083291"/>
              <a:chExt cx="7691912" cy="4229274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A8EBA58F-0DE0-969F-9055-FCB84CD71A15}"/>
                  </a:ext>
                </a:extLst>
              </p:cNvPr>
              <p:cNvGrpSpPr/>
              <p:nvPr/>
            </p:nvGrpSpPr>
            <p:grpSpPr>
              <a:xfrm>
                <a:off x="4455886" y="1248230"/>
                <a:ext cx="3280229" cy="1354217"/>
                <a:chOff x="3272968" y="799260"/>
                <a:chExt cx="3280229" cy="1354217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B7ACF33-BE8E-2F7F-E58D-7F2282A86BB4}"/>
                    </a:ext>
                  </a:extLst>
                </p:cNvPr>
                <p:cNvCxnSpPr/>
                <p:nvPr/>
              </p:nvCxnSpPr>
              <p:spPr>
                <a:xfrm>
                  <a:off x="3272968" y="2061025"/>
                  <a:ext cx="3280229" cy="0"/>
                </a:xfrm>
                <a:prstGeom prst="line">
                  <a:avLst/>
                </a:prstGeom>
                <a:ln w="76200">
                  <a:solidFill>
                    <a:srgbClr val="FB380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20AC3D-B2C0-22F8-D1FF-4AA71633E749}"/>
                    </a:ext>
                  </a:extLst>
                </p:cNvPr>
                <p:cNvSpPr txBox="1"/>
                <p:nvPr/>
              </p:nvSpPr>
              <p:spPr>
                <a:xfrm>
                  <a:off x="3614053" y="799260"/>
                  <a:ext cx="2939144" cy="1354217"/>
                </a:xfrm>
                <a:prstGeom prst="rect">
                  <a:avLst/>
                </a:prstGeom>
                <a:noFill/>
                <a:ln w="762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6000" b="1" dirty="0">
                      <a:solidFill>
                        <a:srgbClr val="FB3803"/>
                      </a:solidFill>
                      <a:latin typeface="Candara" panose="020E0502030303020204" pitchFamily="34" charset="0"/>
                    </a:rPr>
                    <a:t>Bab 9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8373C83F-927B-AD11-BBB2-C84513C5C6B6}"/>
                  </a:ext>
                </a:extLst>
              </p:cNvPr>
              <p:cNvGrpSpPr/>
              <p:nvPr/>
            </p:nvGrpSpPr>
            <p:grpSpPr>
              <a:xfrm>
                <a:off x="2366488" y="1083291"/>
                <a:ext cx="7691912" cy="4229274"/>
                <a:chOff x="2366488" y="1083291"/>
                <a:chExt cx="7691912" cy="4229274"/>
              </a:xfrm>
            </p:grpSpPr>
            <p:sp>
              <p:nvSpPr>
                <p:cNvPr id="24" name="Flowchart: Process 23">
                  <a:extLst>
                    <a:ext uri="{FF2B5EF4-FFF2-40B4-BE49-F238E27FC236}">
                      <a16:creationId xmlns:a16="http://schemas.microsoft.com/office/drawing/2014/main" id="{5FE6D612-16D5-F6DF-552A-B7F94417F6C9}"/>
                    </a:ext>
                  </a:extLst>
                </p:cNvPr>
                <p:cNvSpPr/>
                <p:nvPr/>
              </p:nvSpPr>
              <p:spPr>
                <a:xfrm>
                  <a:off x="2380343" y="1088908"/>
                  <a:ext cx="7678057" cy="4223657"/>
                </a:xfrm>
                <a:prstGeom prst="flowChartProcess">
                  <a:avLst/>
                </a:prstGeom>
                <a:noFill/>
                <a:ln w="38100">
                  <a:solidFill>
                    <a:srgbClr val="FB38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/>
                </a:p>
              </p:txBody>
            </p:sp>
            <p:sp>
              <p:nvSpPr>
                <p:cNvPr id="25" name="Half Frame 24">
                  <a:extLst>
                    <a:ext uri="{FF2B5EF4-FFF2-40B4-BE49-F238E27FC236}">
                      <a16:creationId xmlns:a16="http://schemas.microsoft.com/office/drawing/2014/main" id="{F6DA4BCD-8B49-9226-7EF2-5F6197293E56}"/>
                    </a:ext>
                  </a:extLst>
                </p:cNvPr>
                <p:cNvSpPr/>
                <p:nvPr/>
              </p:nvSpPr>
              <p:spPr>
                <a:xfrm>
                  <a:off x="2366488" y="1083291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Half Frame 25">
                  <a:extLst>
                    <a:ext uri="{FF2B5EF4-FFF2-40B4-BE49-F238E27FC236}">
                      <a16:creationId xmlns:a16="http://schemas.microsoft.com/office/drawing/2014/main" id="{80B3BBAA-7D61-BC0E-0ADA-C37BFCCD0D36}"/>
                    </a:ext>
                  </a:extLst>
                </p:cNvPr>
                <p:cNvSpPr/>
                <p:nvPr/>
              </p:nvSpPr>
              <p:spPr>
                <a:xfrm rot="10800000">
                  <a:off x="9535885" y="4731992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6BA0A67-1633-E656-0ED7-CC7660BDC84C}"/>
                </a:ext>
              </a:extLst>
            </p:cNvPr>
            <p:cNvSpPr txBox="1"/>
            <p:nvPr/>
          </p:nvSpPr>
          <p:spPr>
            <a:xfrm>
              <a:off x="1703737" y="1990242"/>
              <a:ext cx="5921581" cy="1938992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Menghindari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Sifat </a:t>
              </a:r>
              <a:r>
                <a:rPr lang="en-ID" sz="3000" b="1" i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Gadab</a:t>
              </a:r>
              <a:r>
                <a:rPr lang="en-ID" sz="3000" b="1" i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dan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Menumbuhkan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Sikap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Kontrol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Diri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serta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i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Syaja‘ah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dalam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Kehidupan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Sehari-hari</a:t>
              </a:r>
              <a:endParaRPr lang="en-ID" sz="3000" b="1" dirty="0">
                <a:solidFill>
                  <a:srgbClr val="FB3803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91AFFAC-5F2D-13D6-1085-DC113EB07509}"/>
              </a:ext>
            </a:extLst>
          </p:cNvPr>
          <p:cNvSpPr txBox="1"/>
          <p:nvPr/>
        </p:nvSpPr>
        <p:spPr>
          <a:xfrm>
            <a:off x="7696200" y="0"/>
            <a:ext cx="1538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EFCACA"/>
                </a:solidFill>
              </a:rPr>
              <a:t>sumber</a:t>
            </a:r>
            <a:r>
              <a:rPr lang="en-US" sz="1000" dirty="0">
                <a:solidFill>
                  <a:srgbClr val="EFCACA"/>
                </a:solidFill>
              </a:rPr>
              <a:t>: freepik.com</a:t>
            </a:r>
            <a:endParaRPr lang="en-ID" sz="1000" dirty="0">
              <a:solidFill>
                <a:srgbClr val="EFCA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B1139247-30C8-027A-4850-865EFEB602E0}"/>
              </a:ext>
            </a:extLst>
          </p:cNvPr>
          <p:cNvSpPr/>
          <p:nvPr/>
        </p:nvSpPr>
        <p:spPr>
          <a:xfrm>
            <a:off x="1728914" y="440532"/>
            <a:ext cx="5686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Manfaat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Memiliki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Kontrol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Diri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86CF5D1-B2A0-E9EB-4A5B-96B3B3FEE625}"/>
              </a:ext>
            </a:extLst>
          </p:cNvPr>
          <p:cNvGrpSpPr/>
          <p:nvPr/>
        </p:nvGrpSpPr>
        <p:grpSpPr>
          <a:xfrm>
            <a:off x="685801" y="1247353"/>
            <a:ext cx="7696200" cy="3762797"/>
            <a:chOff x="678547" y="2042892"/>
            <a:chExt cx="10834905" cy="376279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9C702DD-A041-225A-A640-8DE6A187D20D}"/>
                </a:ext>
              </a:extLst>
            </p:cNvPr>
            <p:cNvGrpSpPr/>
            <p:nvPr/>
          </p:nvGrpSpPr>
          <p:grpSpPr>
            <a:xfrm>
              <a:off x="678547" y="2042892"/>
              <a:ext cx="10834905" cy="3762797"/>
              <a:chOff x="678548" y="2717804"/>
              <a:chExt cx="10834905" cy="3762797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E6CB7878-6B93-FB05-7A07-346A7FBA2D26}"/>
                  </a:ext>
                </a:extLst>
              </p:cNvPr>
              <p:cNvGrpSpPr/>
              <p:nvPr/>
            </p:nvGrpSpPr>
            <p:grpSpPr>
              <a:xfrm>
                <a:off x="678548" y="5105382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FE7F466F-FE8B-F925-4A48-500E83D6655F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8" name="Straight Connector 27">
                    <a:extLst>
                      <a:ext uri="{FF2B5EF4-FFF2-40B4-BE49-F238E27FC236}">
                        <a16:creationId xmlns:a16="http://schemas.microsoft.com/office/drawing/2014/main" id="{A3C4EE51-47AA-C339-3EA2-60AE6DEBB5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5CEE06E8-B986-69B4-FCE1-A2C0732BA6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257BB3CF-E667-0A6A-FD09-106308F84436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6" name="Straight Connector 25">
                    <a:extLst>
                      <a:ext uri="{FF2B5EF4-FFF2-40B4-BE49-F238E27FC236}">
                        <a16:creationId xmlns:a16="http://schemas.microsoft.com/office/drawing/2014/main" id="{3A19AE1E-3147-1187-9720-72C9DA7291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id="{0510F4D6-A2EA-F543-8722-F08D54A2F4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DBE156D-C31B-0A1A-8D42-7EB9519C9D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310" y="2717804"/>
                <a:ext cx="10813143" cy="0"/>
              </a:xfrm>
              <a:prstGeom prst="line">
                <a:avLst/>
              </a:prstGeom>
              <a:ln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06C5AB75-FF17-1379-4B83-D9B5E22E6885}"/>
                  </a:ext>
                </a:extLst>
              </p:cNvPr>
              <p:cNvGrpSpPr/>
              <p:nvPr/>
            </p:nvGrpSpPr>
            <p:grpSpPr>
              <a:xfrm>
                <a:off x="685802" y="3214917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91259CAD-02C5-B493-5BED-56A9A48231F5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CDAF7236-83F4-3892-3792-7A7DC3C5A5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4C018966-5743-4268-1131-0AF2AEAB5D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6D94504-D2A9-37E2-F345-D24D90B51C96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0" name="Straight Connector 19">
                    <a:extLst>
                      <a:ext uri="{FF2B5EF4-FFF2-40B4-BE49-F238E27FC236}">
                        <a16:creationId xmlns:a16="http://schemas.microsoft.com/office/drawing/2014/main" id="{4F2A0849-B8C5-F8FF-ABD6-E69477ED5D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>
                    <a:extLst>
                      <a:ext uri="{FF2B5EF4-FFF2-40B4-BE49-F238E27FC236}">
                        <a16:creationId xmlns:a16="http://schemas.microsoft.com/office/drawing/2014/main" id="{F1CF4145-D830-06DD-2182-DF6C634BFE5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59D575D-D28D-DCA4-2738-55A766BA574F}"/>
                  </a:ext>
                </a:extLst>
              </p:cNvPr>
              <p:cNvSpPr txBox="1"/>
              <p:nvPr/>
            </p:nvSpPr>
            <p:spPr>
              <a:xfrm>
                <a:off x="831222" y="2865447"/>
                <a:ext cx="106568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1.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terjalinnya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hubungan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baik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sesama</a:t>
                </a:r>
                <a:endParaRPr lang="en-ID" sz="16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0979BD3-1CD0-D22A-A6C3-129AE7A3996D}"/>
                  </a:ext>
                </a:extLst>
              </p:cNvPr>
              <p:cNvSpPr txBox="1"/>
              <p:nvPr/>
            </p:nvSpPr>
            <p:spPr>
              <a:xfrm>
                <a:off x="823964" y="3356401"/>
                <a:ext cx="106568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2.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mampu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menundukkan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nafsu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agar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tetap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taat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FE946BF-206B-A199-14E8-70DE0DC83790}"/>
                  </a:ext>
                </a:extLst>
              </p:cNvPr>
              <p:cNvSpPr txBox="1"/>
              <p:nvPr/>
            </p:nvSpPr>
            <p:spPr>
              <a:xfrm>
                <a:off x="838478" y="3779847"/>
                <a:ext cx="106568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3.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membiasakan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sabar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menghadapi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berbagai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kesulitan</a:t>
                </a:r>
                <a:endParaRPr lang="en-ID" sz="16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14972C1-DEF8-5C4D-9E87-93CBB29DB329}"/>
                  </a:ext>
                </a:extLst>
              </p:cNvPr>
              <p:cNvSpPr txBox="1"/>
              <p:nvPr/>
            </p:nvSpPr>
            <p:spPr>
              <a:xfrm>
                <a:off x="838478" y="4237047"/>
                <a:ext cx="106568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4.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mampu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menghindarkan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perbuatan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merusak</a:t>
                </a:r>
                <a:endParaRPr lang="en-ID" sz="16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1D24617-C9C1-E8BB-8A56-82FDAF9CE420}"/>
                  </a:ext>
                </a:extLst>
              </p:cNvPr>
              <p:cNvSpPr txBox="1"/>
              <p:nvPr/>
            </p:nvSpPr>
            <p:spPr>
              <a:xfrm>
                <a:off x="831218" y="4748695"/>
                <a:ext cx="106568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5.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hidup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tenteram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karena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selalu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rida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ketetapan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9181C6F-8D57-25D5-1999-A166E5F1FEB2}"/>
                </a:ext>
              </a:extLst>
            </p:cNvPr>
            <p:cNvSpPr txBox="1"/>
            <p:nvPr/>
          </p:nvSpPr>
          <p:spPr>
            <a:xfrm>
              <a:off x="831219" y="4552735"/>
              <a:ext cx="106568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6.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pribadi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bijaksana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961C3C0-38F4-ACD6-6E81-7A986A816916}"/>
                </a:ext>
              </a:extLst>
            </p:cNvPr>
            <p:cNvSpPr txBox="1"/>
            <p:nvPr/>
          </p:nvSpPr>
          <p:spPr>
            <a:xfrm>
              <a:off x="828911" y="5009935"/>
              <a:ext cx="106568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7.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mendapat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rahmat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390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B1139247-30C8-027A-4850-865EFEB602E0}"/>
              </a:ext>
            </a:extLst>
          </p:cNvPr>
          <p:cNvSpPr/>
          <p:nvPr/>
        </p:nvSpPr>
        <p:spPr>
          <a:xfrm>
            <a:off x="1996616" y="440532"/>
            <a:ext cx="5150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Manfaat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Memiliki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Syaja‘ah</a:t>
            </a:r>
            <a:endParaRPr lang="en-ID" sz="2800" b="1" i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5EC3197-6C41-3260-C4CB-CE9023F9F65A}"/>
              </a:ext>
            </a:extLst>
          </p:cNvPr>
          <p:cNvGrpSpPr/>
          <p:nvPr/>
        </p:nvGrpSpPr>
        <p:grpSpPr>
          <a:xfrm>
            <a:off x="685800" y="1319514"/>
            <a:ext cx="7772400" cy="2996303"/>
            <a:chOff x="678547" y="2042892"/>
            <a:chExt cx="10834905" cy="376279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F5F963D-23F3-833F-3BDA-F5B4D70C1640}"/>
                </a:ext>
              </a:extLst>
            </p:cNvPr>
            <p:cNvGrpSpPr/>
            <p:nvPr/>
          </p:nvGrpSpPr>
          <p:grpSpPr>
            <a:xfrm>
              <a:off x="678547" y="2042892"/>
              <a:ext cx="10834905" cy="3762797"/>
              <a:chOff x="678548" y="2717804"/>
              <a:chExt cx="10834905" cy="3762797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3E5BF84E-CC0A-510D-438A-D81989C2A192}"/>
                  </a:ext>
                </a:extLst>
              </p:cNvPr>
              <p:cNvGrpSpPr/>
              <p:nvPr/>
            </p:nvGrpSpPr>
            <p:grpSpPr>
              <a:xfrm>
                <a:off x="678548" y="5105382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957A881C-6B0A-35C1-17AD-745CCC9019E1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8" name="Straight Connector 27">
                    <a:extLst>
                      <a:ext uri="{FF2B5EF4-FFF2-40B4-BE49-F238E27FC236}">
                        <a16:creationId xmlns:a16="http://schemas.microsoft.com/office/drawing/2014/main" id="{E7C6E6B6-BF81-AE86-19D2-3A9264DC37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66F9B144-FA61-E563-FC00-165CF40E2A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9C3D7826-7D99-8726-E942-E2C5BAB4A8AE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6" name="Straight Connector 25">
                    <a:extLst>
                      <a:ext uri="{FF2B5EF4-FFF2-40B4-BE49-F238E27FC236}">
                        <a16:creationId xmlns:a16="http://schemas.microsoft.com/office/drawing/2014/main" id="{B26B5DD5-1C92-DFB0-7650-F385E2BE5A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id="{94FF8C28-2A67-8584-F181-350C481116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4E9D727F-47A0-27DB-8359-CB1D08FB9A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310" y="2717804"/>
                <a:ext cx="10813143" cy="0"/>
              </a:xfrm>
              <a:prstGeom prst="line">
                <a:avLst/>
              </a:prstGeom>
              <a:ln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56E16640-9BEB-466C-6011-ECE5EA8BD04B}"/>
                  </a:ext>
                </a:extLst>
              </p:cNvPr>
              <p:cNvGrpSpPr/>
              <p:nvPr/>
            </p:nvGrpSpPr>
            <p:grpSpPr>
              <a:xfrm>
                <a:off x="685802" y="3214917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3F8E043C-596A-91F5-0A54-571A5DE405DB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6198D5D0-8DAE-8F41-AB0F-289D771E57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6DFA46E9-9E13-DD88-2AF6-1BF3ED270E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A656EEDA-ECA9-B411-DA27-FB7CF373621A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0" name="Straight Connector 19">
                    <a:extLst>
                      <a:ext uri="{FF2B5EF4-FFF2-40B4-BE49-F238E27FC236}">
                        <a16:creationId xmlns:a16="http://schemas.microsoft.com/office/drawing/2014/main" id="{2C275FE1-88E3-FACD-3209-93AE852F48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>
                    <a:extLst>
                      <a:ext uri="{FF2B5EF4-FFF2-40B4-BE49-F238E27FC236}">
                        <a16:creationId xmlns:a16="http://schemas.microsoft.com/office/drawing/2014/main" id="{B077BA31-351E-B7E6-68C7-5450EDAF31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327FA31-8613-8795-2C97-AE3015C26C42}"/>
                  </a:ext>
                </a:extLst>
              </p:cNvPr>
              <p:cNvSpPr txBox="1"/>
              <p:nvPr/>
            </p:nvSpPr>
            <p:spPr>
              <a:xfrm>
                <a:off x="831222" y="2758384"/>
                <a:ext cx="10656831" cy="463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1.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tidak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pernah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merasa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takut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kezaliman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A7489D3-C2EB-2DC2-7291-1FF9071F189E}"/>
                  </a:ext>
                </a:extLst>
              </p:cNvPr>
              <p:cNvSpPr txBox="1"/>
              <p:nvPr/>
            </p:nvSpPr>
            <p:spPr>
              <a:xfrm>
                <a:off x="823962" y="3230089"/>
                <a:ext cx="10656831" cy="463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2.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selalu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bertawakal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yakin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pertolongan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3A525AD-5215-0467-03E5-3A6AE5E1EC19}"/>
                  </a:ext>
                </a:extLst>
              </p:cNvPr>
              <p:cNvSpPr txBox="1"/>
              <p:nvPr/>
            </p:nvSpPr>
            <p:spPr>
              <a:xfrm>
                <a:off x="838478" y="3665524"/>
                <a:ext cx="10656831" cy="463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3.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mendapat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pahala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52E7AD5-1411-699F-817E-647F2DFDD418}"/>
                  </a:ext>
                </a:extLst>
              </p:cNvPr>
              <p:cNvSpPr txBox="1"/>
              <p:nvPr/>
            </p:nvSpPr>
            <p:spPr>
              <a:xfrm>
                <a:off x="838478" y="4129712"/>
                <a:ext cx="10656831" cy="463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4.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tumbuh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perilaku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terpuji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77C1F8E-E360-1A2A-0480-E1C8C080E321}"/>
                  </a:ext>
                </a:extLst>
              </p:cNvPr>
              <p:cNvSpPr txBox="1"/>
              <p:nvPr/>
            </p:nvSpPr>
            <p:spPr>
              <a:xfrm>
                <a:off x="831222" y="4644965"/>
                <a:ext cx="10656831" cy="463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5.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menjadi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pribadi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memiliki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kontrol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baik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230C279-A7A6-433B-DE24-C6595CDB54A4}"/>
                </a:ext>
              </a:extLst>
            </p:cNvPr>
            <p:cNvSpPr txBox="1"/>
            <p:nvPr/>
          </p:nvSpPr>
          <p:spPr>
            <a:xfrm>
              <a:off x="831219" y="4441114"/>
              <a:ext cx="10656831" cy="463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6.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dipercaya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oleh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banyak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99269FA-8083-EF8A-D500-2EB2722C31A1}"/>
                </a:ext>
              </a:extLst>
            </p:cNvPr>
            <p:cNvSpPr txBox="1"/>
            <p:nvPr/>
          </p:nvSpPr>
          <p:spPr>
            <a:xfrm>
              <a:off x="828911" y="4869250"/>
              <a:ext cx="10656831" cy="463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6482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B1139247-30C8-027A-4850-865EFEB602E0}"/>
              </a:ext>
            </a:extLst>
          </p:cNvPr>
          <p:cNvSpPr/>
          <p:nvPr/>
        </p:nvSpPr>
        <p:spPr>
          <a:xfrm>
            <a:off x="1996616" y="440532"/>
            <a:ext cx="52036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Keutamaan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Syaja‘ah</a:t>
            </a:r>
            <a:endParaRPr lang="en-ID" sz="2800" b="1" i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68D37FD-F73F-E372-F5E3-D0A992A64FE1}"/>
              </a:ext>
            </a:extLst>
          </p:cNvPr>
          <p:cNvGrpSpPr/>
          <p:nvPr/>
        </p:nvGrpSpPr>
        <p:grpSpPr>
          <a:xfrm>
            <a:off x="533400" y="1504950"/>
            <a:ext cx="7928811" cy="2753555"/>
            <a:chOff x="678547" y="2042892"/>
            <a:chExt cx="10834905" cy="376279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62CBC0B-30C0-4C98-3098-12DF86DD9056}"/>
                </a:ext>
              </a:extLst>
            </p:cNvPr>
            <p:cNvGrpSpPr/>
            <p:nvPr/>
          </p:nvGrpSpPr>
          <p:grpSpPr>
            <a:xfrm>
              <a:off x="678547" y="2042892"/>
              <a:ext cx="10834905" cy="3762797"/>
              <a:chOff x="678548" y="2717804"/>
              <a:chExt cx="10834905" cy="3762797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E583E014-BCEA-E725-5CDC-4B9D4494DC0B}"/>
                  </a:ext>
                </a:extLst>
              </p:cNvPr>
              <p:cNvGrpSpPr/>
              <p:nvPr/>
            </p:nvGrpSpPr>
            <p:grpSpPr>
              <a:xfrm>
                <a:off x="678548" y="5105382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FF33F54C-EE61-F686-869B-0467D426504D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8" name="Straight Connector 27">
                    <a:extLst>
                      <a:ext uri="{FF2B5EF4-FFF2-40B4-BE49-F238E27FC236}">
                        <a16:creationId xmlns:a16="http://schemas.microsoft.com/office/drawing/2014/main" id="{78CF3622-B5BC-A992-DE99-C0E01BCF64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2AFD67C3-F54E-61ED-0249-3BC8A536E6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C96D51FB-F7B9-B7E3-68F5-41D5B355A48E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6" name="Straight Connector 25">
                    <a:extLst>
                      <a:ext uri="{FF2B5EF4-FFF2-40B4-BE49-F238E27FC236}">
                        <a16:creationId xmlns:a16="http://schemas.microsoft.com/office/drawing/2014/main" id="{9DE228BD-60AD-7223-738E-38B912FA13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id="{8D5FE556-0C3A-A217-5738-7EEEC34916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C0118B06-7C1D-954D-25C5-5657D621FF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310" y="2717804"/>
                <a:ext cx="10813143" cy="0"/>
              </a:xfrm>
              <a:prstGeom prst="line">
                <a:avLst/>
              </a:prstGeom>
              <a:ln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A16FF028-1F27-3230-8B8C-1063417CE6CD}"/>
                  </a:ext>
                </a:extLst>
              </p:cNvPr>
              <p:cNvGrpSpPr/>
              <p:nvPr/>
            </p:nvGrpSpPr>
            <p:grpSpPr>
              <a:xfrm>
                <a:off x="685802" y="3214917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2A758CCE-B49D-3ECD-A490-D5799AEFADF4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C5EDEEEA-0AE3-5A4E-42FF-3E5B0ABCF6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8A7E11D6-6681-6EED-ACB1-A38185B2E4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7150DCC1-3C19-38A1-A01C-D937C809F60E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0" name="Straight Connector 19">
                    <a:extLst>
                      <a:ext uri="{FF2B5EF4-FFF2-40B4-BE49-F238E27FC236}">
                        <a16:creationId xmlns:a16="http://schemas.microsoft.com/office/drawing/2014/main" id="{58642D09-B005-F387-1154-5589EED8F9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>
                    <a:extLst>
                      <a:ext uri="{FF2B5EF4-FFF2-40B4-BE49-F238E27FC236}">
                        <a16:creationId xmlns:a16="http://schemas.microsoft.com/office/drawing/2014/main" id="{FF18EDED-E5B7-8ADE-F461-B3CAC0F1A9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88F203E-0DED-D747-986E-1D3620351551}"/>
                  </a:ext>
                </a:extLst>
              </p:cNvPr>
              <p:cNvSpPr txBox="1"/>
              <p:nvPr/>
            </p:nvSpPr>
            <p:spPr>
              <a:xfrm>
                <a:off x="831221" y="2758384"/>
                <a:ext cx="10656831" cy="546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1. </a:t>
                </a:r>
                <a:r>
                  <a:rPr lang="en-US" sz="20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berjiwa</a:t>
                </a:r>
                <a:r>
                  <a:rPr lang="en-US" sz="20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besar</a:t>
                </a:r>
                <a:endParaRPr lang="en-ID" sz="20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947AE25-0CF1-FCEB-AA0B-980996F5EDC3}"/>
                  </a:ext>
                </a:extLst>
              </p:cNvPr>
              <p:cNvSpPr txBox="1"/>
              <p:nvPr/>
            </p:nvSpPr>
            <p:spPr>
              <a:xfrm>
                <a:off x="823962" y="3230089"/>
                <a:ext cx="10656831" cy="546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2. </a:t>
                </a:r>
                <a:r>
                  <a:rPr lang="en-US" sz="20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tabah</a:t>
                </a:r>
                <a:endParaRPr lang="en-ID" sz="20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488DA56-3537-412E-72B3-22B537B00626}"/>
                  </a:ext>
                </a:extLst>
              </p:cNvPr>
              <p:cNvSpPr txBox="1"/>
              <p:nvPr/>
            </p:nvSpPr>
            <p:spPr>
              <a:xfrm>
                <a:off x="838478" y="3665523"/>
                <a:ext cx="10656831" cy="546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3. </a:t>
                </a:r>
                <a:r>
                  <a:rPr lang="en-US" sz="20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berkemauan</a:t>
                </a:r>
                <a:r>
                  <a:rPr lang="en-US" sz="20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keras</a:t>
                </a:r>
                <a:endParaRPr lang="en-ID" sz="20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1DB79D0-E6AE-6A01-8C51-CBBD6E776868}"/>
                  </a:ext>
                </a:extLst>
              </p:cNvPr>
              <p:cNvSpPr txBox="1"/>
              <p:nvPr/>
            </p:nvSpPr>
            <p:spPr>
              <a:xfrm>
                <a:off x="838478" y="4129712"/>
                <a:ext cx="10656831" cy="546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4. </a:t>
                </a:r>
                <a:r>
                  <a:rPr lang="en-US" sz="20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kuat</a:t>
                </a:r>
                <a:endParaRPr lang="en-ID" sz="20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974D2ED-7D6B-4741-9AB8-ECB4D3F9CB97}"/>
                  </a:ext>
                </a:extLst>
              </p:cNvPr>
              <p:cNvSpPr txBox="1"/>
              <p:nvPr/>
            </p:nvSpPr>
            <p:spPr>
              <a:xfrm>
                <a:off x="831221" y="4644965"/>
                <a:ext cx="10656831" cy="546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5. </a:t>
                </a:r>
                <a:r>
                  <a:rPr lang="en-US" sz="20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tenang</a:t>
                </a:r>
                <a:endParaRPr lang="en-ID" sz="20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D65630D-DAC9-C42B-E495-82512A413FEF}"/>
                </a:ext>
              </a:extLst>
            </p:cNvPr>
            <p:cNvSpPr txBox="1"/>
            <p:nvPr/>
          </p:nvSpPr>
          <p:spPr>
            <a:xfrm>
              <a:off x="831219" y="4441113"/>
              <a:ext cx="10656831" cy="54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005C4A"/>
                  </a:solidFill>
                  <a:latin typeface="Candara" panose="020E0502030303020204" pitchFamily="34" charset="0"/>
                </a:rPr>
                <a:t>6. </a:t>
              </a:r>
              <a:r>
                <a:rPr lang="en-US" sz="20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tangguh</a:t>
              </a:r>
              <a:endParaRPr lang="en-ID" sz="2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EC3D901-751B-5831-5244-326C1C361867}"/>
                </a:ext>
              </a:extLst>
            </p:cNvPr>
            <p:cNvSpPr txBox="1"/>
            <p:nvPr/>
          </p:nvSpPr>
          <p:spPr>
            <a:xfrm>
              <a:off x="828911" y="4869252"/>
              <a:ext cx="10656831" cy="54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ID" sz="2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06C064E-6D17-4648-F9F9-06335C6694DB}"/>
              </a:ext>
            </a:extLst>
          </p:cNvPr>
          <p:cNvSpPr txBox="1"/>
          <p:nvPr/>
        </p:nvSpPr>
        <p:spPr>
          <a:xfrm>
            <a:off x="627563" y="1126046"/>
            <a:ext cx="8287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Keutamaan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termuat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syaja‘ah</a:t>
            </a:r>
            <a:r>
              <a:rPr lang="en-US" sz="20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menurut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Ibnu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Miskawaih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:</a:t>
            </a:r>
            <a:endParaRPr lang="en-ID" sz="20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524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56A02DC3-EAD4-C7BF-F313-295A882CBA3F}"/>
              </a:ext>
            </a:extLst>
          </p:cNvPr>
          <p:cNvGrpSpPr/>
          <p:nvPr/>
        </p:nvGrpSpPr>
        <p:grpSpPr>
          <a:xfrm>
            <a:off x="2984813" y="177642"/>
            <a:ext cx="6178107" cy="2587855"/>
            <a:chOff x="3152270" y="972741"/>
            <a:chExt cx="6178107" cy="2587855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90187457-D64C-6952-AD1F-B173638A1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2270" y="972741"/>
              <a:ext cx="6178107" cy="2587855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CC87737-7938-BAB2-6A8A-43BC7825B288}"/>
                </a:ext>
              </a:extLst>
            </p:cNvPr>
            <p:cNvSpPr txBox="1"/>
            <p:nvPr/>
          </p:nvSpPr>
          <p:spPr>
            <a:xfrm>
              <a:off x="4186989" y="1652992"/>
              <a:ext cx="4572000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Jika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benda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ini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adalah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benda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kesayangan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dan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teman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secara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sengaja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menjatuhkannya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hingga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rusak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seperti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gambar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apa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akan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lakukan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?</a:t>
              </a:r>
              <a:endParaRPr lang="en-ID" dirty="0">
                <a:solidFill>
                  <a:srgbClr val="FB3803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403625C-4028-AD76-3D1E-2F98E8DE49B0}"/>
              </a:ext>
            </a:extLst>
          </p:cNvPr>
          <p:cNvGrpSpPr/>
          <p:nvPr/>
        </p:nvGrpSpPr>
        <p:grpSpPr>
          <a:xfrm>
            <a:off x="2830210" y="2034395"/>
            <a:ext cx="6178107" cy="2433736"/>
            <a:chOff x="3128347" y="2747869"/>
            <a:chExt cx="6178107" cy="2433736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03737335-870E-63FC-45E7-449D838D5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8347" y="2747869"/>
              <a:ext cx="6178107" cy="2433736"/>
            </a:xfrm>
            <a:prstGeom prst="rect">
              <a:avLst/>
            </a:prstGeom>
          </p:spPr>
        </p:pic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F40991D-B2B2-FE57-88B3-12F819DB4B68}"/>
                </a:ext>
              </a:extLst>
            </p:cNvPr>
            <p:cNvSpPr txBox="1"/>
            <p:nvPr/>
          </p:nvSpPr>
          <p:spPr>
            <a:xfrm>
              <a:off x="4027127" y="3384925"/>
              <a:ext cx="4698330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Jika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sebaliknya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, Anda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sendiri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secara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sengaja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melakukannya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benda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milik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teman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tanpa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ia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tahu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apa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akan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</a:t>
              </a:r>
              <a:r>
                <a:rPr lang="en-US" sz="18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lakukan</a:t>
              </a:r>
              <a:r>
                <a:rPr lang="en-US" sz="1800" dirty="0">
                  <a:solidFill>
                    <a:srgbClr val="FB3803"/>
                  </a:solidFill>
                  <a:latin typeface="Candara" panose="020E0502030303020204" pitchFamily="34" charset="0"/>
                </a:rPr>
                <a:t>?</a:t>
              </a:r>
              <a:endParaRPr lang="en-ID" dirty="0">
                <a:solidFill>
                  <a:srgbClr val="FB3803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9F29959-7321-034F-E9F2-97F8633FFDF0}"/>
              </a:ext>
            </a:extLst>
          </p:cNvPr>
          <p:cNvGrpSpPr/>
          <p:nvPr/>
        </p:nvGrpSpPr>
        <p:grpSpPr>
          <a:xfrm>
            <a:off x="353835" y="1123950"/>
            <a:ext cx="3406658" cy="2196403"/>
            <a:chOff x="690695" y="1242763"/>
            <a:chExt cx="4918312" cy="3171024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9FBE5A8-261A-216B-92A2-5A99C4422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62276">
              <a:off x="690695" y="1242763"/>
              <a:ext cx="4756536" cy="3171024"/>
            </a:xfrm>
            <a:prstGeom prst="roundRect">
              <a:avLst/>
            </a:prstGeom>
            <a:ln w="53975">
              <a:solidFill>
                <a:schemeClr val="bg1"/>
              </a:solidFill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4C35A08-8C95-42CC-F7F7-F99D71BFA509}"/>
                </a:ext>
              </a:extLst>
            </p:cNvPr>
            <p:cNvSpPr txBox="1"/>
            <p:nvPr/>
          </p:nvSpPr>
          <p:spPr>
            <a:xfrm rot="20532231">
              <a:off x="3685039" y="3537994"/>
              <a:ext cx="1923968" cy="355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rgbClr val="005C4A"/>
                  </a:solidFill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</a:rPr>
                <a:t>: pixabay.com</a:t>
              </a:r>
              <a:endParaRPr lang="en-ID" sz="1000" dirty="0">
                <a:solidFill>
                  <a:srgbClr val="005C4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8390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19F8AF9B-26C8-85F2-C697-38696E492280}"/>
              </a:ext>
            </a:extLst>
          </p:cNvPr>
          <p:cNvSpPr txBox="1"/>
          <p:nvPr/>
        </p:nvSpPr>
        <p:spPr>
          <a:xfrm>
            <a:off x="3207657" y="152046"/>
            <a:ext cx="272868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rgbClr val="005C4A"/>
                </a:solidFill>
                <a:latin typeface="Candara" panose="020E0502030303020204" pitchFamily="34" charset="0"/>
              </a:rPr>
              <a:t>Peta </a:t>
            </a:r>
            <a:r>
              <a:rPr lang="en-US" sz="3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Konsep</a:t>
            </a:r>
            <a:endParaRPr lang="en-ID" sz="3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CD5B7B-F773-064D-8FFB-CD6DD8151E7F}"/>
              </a:ext>
            </a:extLst>
          </p:cNvPr>
          <p:cNvGrpSpPr/>
          <p:nvPr/>
        </p:nvGrpSpPr>
        <p:grpSpPr>
          <a:xfrm>
            <a:off x="1148526" y="929419"/>
            <a:ext cx="6974607" cy="3318731"/>
            <a:chOff x="1148526" y="777019"/>
            <a:chExt cx="6974607" cy="3318731"/>
          </a:xfrm>
          <a:effectLst/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DB0FDAD-E84E-3C2A-DACC-F91E6E6C69EA}"/>
                </a:ext>
              </a:extLst>
            </p:cNvPr>
            <p:cNvGrpSpPr/>
            <p:nvPr/>
          </p:nvGrpSpPr>
          <p:grpSpPr>
            <a:xfrm>
              <a:off x="2538144" y="1962150"/>
              <a:ext cx="4142715" cy="1332401"/>
              <a:chOff x="2538144" y="1962150"/>
              <a:chExt cx="4142715" cy="1332401"/>
            </a:xfrm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E1C20A1C-DB6E-4877-4CAD-657410AF73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144" y="1962150"/>
                <a:ext cx="852474" cy="0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860979ED-1A33-CA54-8394-9430B06436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04105" y="2722823"/>
                <a:ext cx="1053495" cy="571728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53C559E3-5A4A-19F0-1EE5-8707A964B4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28385" y="1962150"/>
                <a:ext cx="852474" cy="0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679FEA01-3A64-31BA-7036-E445BA2F0F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562600" y="2661596"/>
                <a:ext cx="1053495" cy="571728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0BABE5A-27C7-A026-D3DB-0B55DBE51829}"/>
                </a:ext>
              </a:extLst>
            </p:cNvPr>
            <p:cNvGrpSpPr/>
            <p:nvPr/>
          </p:nvGrpSpPr>
          <p:grpSpPr>
            <a:xfrm>
              <a:off x="3390618" y="777019"/>
              <a:ext cx="2370263" cy="2370262"/>
              <a:chOff x="4352224" y="1130529"/>
              <a:chExt cx="3396347" cy="3396347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E4D6C40-5814-60FB-43F0-FDC3AB4D174D}"/>
                  </a:ext>
                </a:extLst>
              </p:cNvPr>
              <p:cNvSpPr/>
              <p:nvPr/>
            </p:nvSpPr>
            <p:spPr>
              <a:xfrm>
                <a:off x="4352224" y="1130529"/>
                <a:ext cx="3396347" cy="3396347"/>
              </a:xfrm>
              <a:prstGeom prst="ellipse">
                <a:avLst/>
              </a:prstGeom>
              <a:solidFill>
                <a:schemeClr val="bg1"/>
              </a:solidFill>
              <a:ln w="101600" cmpd="thickThin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40" name="TextBox 39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C1079CDF-8932-5599-5575-71F9B3D089C7}"/>
                  </a:ext>
                </a:extLst>
              </p:cNvPr>
              <p:cNvSpPr txBox="1"/>
              <p:nvPr/>
            </p:nvSpPr>
            <p:spPr>
              <a:xfrm>
                <a:off x="4695117" y="1667567"/>
                <a:ext cx="2878525" cy="2601976"/>
              </a:xfrm>
              <a:prstGeom prst="rect">
                <a:avLst/>
              </a:prstGeom>
              <a:noFill/>
              <a:ln w="76200"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Menghindari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Sifat </a:t>
                </a:r>
                <a:r>
                  <a:rPr lang="en-ID" sz="16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Gadab</a:t>
                </a:r>
                <a:r>
                  <a:rPr lang="en-ID" sz="16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dan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Menumbuhkan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Sikap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Kontrol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serta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Syaja‘ah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Kehidupan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Sehari-hari</a:t>
                </a:r>
                <a:endParaRPr lang="en-ID" sz="1600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1D47189-A1E1-D39D-D97F-697B7C3C21A1}"/>
                </a:ext>
              </a:extLst>
            </p:cNvPr>
            <p:cNvGrpSpPr/>
            <p:nvPr/>
          </p:nvGrpSpPr>
          <p:grpSpPr>
            <a:xfrm>
              <a:off x="1148526" y="1416261"/>
              <a:ext cx="6974607" cy="2679489"/>
              <a:chOff x="1148526" y="1416261"/>
              <a:chExt cx="6974607" cy="2679489"/>
            </a:xfrm>
          </p:grpSpPr>
          <p:sp>
            <p:nvSpPr>
              <p:cNvPr id="27" name="Rectangle: Rounded Corners 2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5FF65013-1B09-509A-EAEC-E678C674384D}"/>
                  </a:ext>
                </a:extLst>
              </p:cNvPr>
              <p:cNvSpPr/>
              <p:nvPr/>
            </p:nvSpPr>
            <p:spPr>
              <a:xfrm>
                <a:off x="6680859" y="1416261"/>
                <a:ext cx="1442274" cy="103866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ontrol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</a:t>
                </a:r>
                <a:endParaRPr lang="en-ID" sz="1600" dirty="0"/>
              </a:p>
            </p:txBody>
          </p:sp>
          <p:sp>
            <p:nvSpPr>
              <p:cNvPr id="28" name="Rectangle: Rounded Corners 27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E62EF53A-2EF1-27E8-8513-8887D98FF9D9}"/>
                  </a:ext>
                </a:extLst>
              </p:cNvPr>
              <p:cNvSpPr/>
              <p:nvPr/>
            </p:nvSpPr>
            <p:spPr>
              <a:xfrm>
                <a:off x="1148526" y="1428750"/>
                <a:ext cx="1442274" cy="103866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Gadab</a:t>
                </a:r>
                <a:endParaRPr lang="en-ID" sz="1600" dirty="0"/>
              </a:p>
            </p:txBody>
          </p:sp>
          <p:sp>
            <p:nvSpPr>
              <p:cNvPr id="29" name="Rectangle: Rounded Corners 28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1D003479-E4C1-0D27-83C4-FCC9EFD9F89B}"/>
                  </a:ext>
                </a:extLst>
              </p:cNvPr>
              <p:cNvSpPr/>
              <p:nvPr/>
            </p:nvSpPr>
            <p:spPr>
              <a:xfrm>
                <a:off x="1986726" y="3237222"/>
                <a:ext cx="1442274" cy="858528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Syaja‘ah</a:t>
                </a:r>
                <a:endParaRPr lang="en-ID" sz="1600" dirty="0"/>
              </a:p>
            </p:txBody>
          </p:sp>
          <p:sp>
            <p:nvSpPr>
              <p:cNvPr id="38" name="Rectangle: Rounded Corners 3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DC39F848-D4C7-8077-81B2-2ACDA10F5CBD}"/>
                  </a:ext>
                </a:extLst>
              </p:cNvPr>
              <p:cNvSpPr/>
              <p:nvPr/>
            </p:nvSpPr>
            <p:spPr>
              <a:xfrm>
                <a:off x="5905449" y="3237222"/>
                <a:ext cx="1442274" cy="858528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enerapan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Karakter</a:t>
                </a:r>
                <a:endParaRPr lang="en-ID" sz="16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0138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3C9469-E8DB-A285-F59B-19F3B44C0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2194748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7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EDC91617-A6CD-30EF-F142-5221C040DF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077" y="1643006"/>
            <a:ext cx="2703993" cy="775085"/>
          </a:xfrm>
          <a:prstGeom prst="rect">
            <a:avLst/>
          </a:prstGeom>
        </p:spPr>
      </p:pic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B1139247-30C8-027A-4850-865EFEB602E0}"/>
              </a:ext>
            </a:extLst>
          </p:cNvPr>
          <p:cNvSpPr/>
          <p:nvPr/>
        </p:nvSpPr>
        <p:spPr>
          <a:xfrm>
            <a:off x="2542438" y="416469"/>
            <a:ext cx="4059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Gadab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A24AA5-8314-81EC-9A25-1C2E7A1EE27B}"/>
              </a:ext>
            </a:extLst>
          </p:cNvPr>
          <p:cNvSpPr txBox="1"/>
          <p:nvPr/>
        </p:nvSpPr>
        <p:spPr>
          <a:xfrm>
            <a:off x="609600" y="1123950"/>
            <a:ext cx="4656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Gadab</a:t>
            </a:r>
            <a:r>
              <a:rPr lang="en-US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berasal</a:t>
            </a:r>
            <a:r>
              <a:rPr lang="en-US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US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kata (</a:t>
            </a:r>
            <a:r>
              <a:rPr lang="ar-SA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غ</a:t>
            </a:r>
            <a:r>
              <a:rPr lang="ar-SA" dirty="0">
                <a:solidFill>
                  <a:srgbClr val="005C4A"/>
                </a:solidFill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َ</a:t>
            </a:r>
            <a:r>
              <a:rPr lang="ar-SA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ض</a:t>
            </a:r>
            <a:r>
              <a:rPr lang="ar-SA" dirty="0">
                <a:solidFill>
                  <a:srgbClr val="005C4A"/>
                </a:solidFill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ِ</a:t>
            </a:r>
            <a:r>
              <a:rPr lang="ar-SA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ب</a:t>
            </a:r>
            <a:r>
              <a:rPr lang="ar-SA" dirty="0">
                <a:solidFill>
                  <a:srgbClr val="005C4A"/>
                </a:solidFill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َ</a:t>
            </a:r>
            <a:r>
              <a:rPr lang="ar-SA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– ي</a:t>
            </a:r>
            <a:r>
              <a:rPr lang="ar-SA" dirty="0">
                <a:solidFill>
                  <a:srgbClr val="005C4A"/>
                </a:solidFill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َ</a:t>
            </a:r>
            <a:r>
              <a:rPr lang="ar-SA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غ</a:t>
            </a:r>
            <a:r>
              <a:rPr lang="ar-SA" dirty="0">
                <a:solidFill>
                  <a:srgbClr val="005C4A"/>
                </a:solidFill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ْ</a:t>
            </a:r>
            <a:r>
              <a:rPr lang="ar-SA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ض</a:t>
            </a:r>
            <a:r>
              <a:rPr lang="ar-SA" dirty="0">
                <a:solidFill>
                  <a:srgbClr val="005C4A"/>
                </a:solidFill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ِ</a:t>
            </a:r>
            <a:r>
              <a:rPr lang="ar-SA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ب</a:t>
            </a:r>
            <a:r>
              <a:rPr lang="ar-SA" dirty="0">
                <a:solidFill>
                  <a:srgbClr val="005C4A"/>
                </a:solidFill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ُ</a:t>
            </a:r>
            <a:r>
              <a:rPr lang="ar-SA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- غ</a:t>
            </a:r>
            <a:r>
              <a:rPr lang="ar-SA" dirty="0">
                <a:solidFill>
                  <a:srgbClr val="005C4A"/>
                </a:solidFill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َ</a:t>
            </a:r>
            <a:r>
              <a:rPr lang="ar-SA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ض</a:t>
            </a:r>
            <a:r>
              <a:rPr lang="ar-SA" dirty="0">
                <a:solidFill>
                  <a:srgbClr val="005C4A"/>
                </a:solidFill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ْ</a:t>
            </a:r>
            <a:r>
              <a:rPr lang="ar-SA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ب</a:t>
            </a:r>
            <a:r>
              <a:rPr lang="ar-SA" dirty="0">
                <a:solidFill>
                  <a:srgbClr val="005C4A"/>
                </a:solidFill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ً</a:t>
            </a:r>
            <a:r>
              <a:rPr lang="ar-SA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ا</a:t>
            </a:r>
            <a:r>
              <a:rPr lang="en-US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yang </a:t>
            </a:r>
            <a:r>
              <a:rPr lang="en-US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artinya</a:t>
            </a:r>
            <a:r>
              <a:rPr lang="en-US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marah</a:t>
            </a:r>
            <a:r>
              <a:rPr lang="en-US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B5528D2-09F5-4F68-ED57-E8FD3C756286}"/>
              </a:ext>
            </a:extLst>
          </p:cNvPr>
          <p:cNvSpPr txBox="1"/>
          <p:nvPr/>
        </p:nvSpPr>
        <p:spPr>
          <a:xfrm>
            <a:off x="593558" y="2118773"/>
            <a:ext cx="4435642" cy="190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Sikap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temperamental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gadab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diartikan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sebagai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wujud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pelampiasan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seseorang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atas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rasa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kecewa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rasa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puasnya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kata lain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marah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terjadi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ketika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seseorang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merasa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kecewa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hingga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menahan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emosinya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B0AD02-65D8-1FFD-B80B-FEB1B881B3A6}"/>
              </a:ext>
            </a:extLst>
          </p:cNvPr>
          <p:cNvSpPr txBox="1"/>
          <p:nvPr/>
        </p:nvSpPr>
        <p:spPr>
          <a:xfrm>
            <a:off x="5570619" y="1743683"/>
            <a:ext cx="2850451" cy="2270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Penyebab</a:t>
            </a:r>
            <a:r>
              <a:rPr lang="en-US" sz="16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timbulnya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50000"/>
              </a:lnSpc>
            </a:pP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adanya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sifat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ujub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takabur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diikuti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sikap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egois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sehingga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selalu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merasa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paling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benar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mau</a:t>
            </a:r>
            <a:r>
              <a:rPr lang="en-US" sz="16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mengalah</a:t>
            </a:r>
            <a:endParaRPr lang="en-ID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815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5000" r="7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B1139247-30C8-027A-4850-865EFEB602E0}"/>
              </a:ext>
            </a:extLst>
          </p:cNvPr>
          <p:cNvSpPr/>
          <p:nvPr/>
        </p:nvSpPr>
        <p:spPr>
          <a:xfrm>
            <a:off x="2542438" y="416469"/>
            <a:ext cx="42017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Dalil</a:t>
            </a:r>
            <a:r>
              <a:rPr lang="en-US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US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Gadab</a:t>
            </a:r>
            <a:r>
              <a:rPr lang="en-US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b="1" u="sng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6A4B1F-E02F-BABC-8CC1-D0EE77672AFE}"/>
              </a:ext>
            </a:extLst>
          </p:cNvPr>
          <p:cNvSpPr txBox="1"/>
          <p:nvPr/>
        </p:nvSpPr>
        <p:spPr>
          <a:xfrm>
            <a:off x="914400" y="1012016"/>
            <a:ext cx="7080524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A" sz="2800" dirty="0">
                <a:solidFill>
                  <a:sysClr val="windowText" lastClr="000000"/>
                </a:solidFill>
                <a:effectLst/>
                <a:ea typeface="Calibri" panose="020F0502020204030204" pitchFamily="34" charset="0"/>
                <a:cs typeface="Adobe Naskh Medium" panose="01010101010101010101" pitchFamily="50" charset="-78"/>
              </a:rPr>
              <a:t>عَنْ أَبِي هُرَيْرَةَ رَضِيَ </a:t>
            </a:r>
            <a:r>
              <a:rPr lang="ar-SA" sz="28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اللّٰهُ</a:t>
            </a:r>
            <a:r>
              <a:rPr lang="ar-SA" sz="2800" dirty="0">
                <a:solidFill>
                  <a:sysClr val="windowText" lastClr="000000"/>
                </a:solidFill>
                <a:effectLst/>
                <a:ea typeface="Calibri" panose="020F0502020204030204" pitchFamily="34" charset="0"/>
                <a:cs typeface="Adobe Naskh Medium" panose="01010101010101010101" pitchFamily="50" charset="-78"/>
              </a:rPr>
              <a:t> عَنْهُ أَنَّ رَجُلًا قَالَ لِلنَّبِيِّ صَلَّى </a:t>
            </a:r>
            <a:r>
              <a:rPr lang="ar-SA" sz="28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اللّٰهُ </a:t>
            </a:r>
            <a:r>
              <a:rPr lang="ar-SA" sz="2800" dirty="0">
                <a:solidFill>
                  <a:sysClr val="windowText" lastClr="000000"/>
                </a:solidFill>
                <a:effectLst/>
                <a:ea typeface="Calibri" panose="020F0502020204030204" pitchFamily="34" charset="0"/>
                <a:cs typeface="Adobe Naskh Medium" panose="01010101010101010101" pitchFamily="50" charset="-78"/>
              </a:rPr>
              <a:t>عَلَيْهِ وَسَلَّمَ أَوْصِنِي قَالَ لَا تَغْضَبْ فَرَدَّدَ مِرَارًا قَالَ لَا تَغْضَبْ</a:t>
            </a:r>
            <a:endParaRPr lang="en-ID" sz="2800" dirty="0">
              <a:solidFill>
                <a:sysClr val="windowText" lastClr="000000"/>
              </a:solidFill>
              <a:effectLst/>
              <a:latin typeface="Adobe Naskh Medium" panose="01010101010101010101" pitchFamily="50" charset="-78"/>
              <a:ea typeface="Calibri" panose="020F0502020204030204" pitchFamily="34" charset="0"/>
              <a:cs typeface="Adobe Naskh Medium" panose="01010101010101010101" pitchFamily="50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3F223B-C023-1F56-3AEF-BC02412741B2}"/>
              </a:ext>
            </a:extLst>
          </p:cNvPr>
          <p:cNvSpPr txBox="1"/>
          <p:nvPr/>
        </p:nvSpPr>
        <p:spPr>
          <a:xfrm>
            <a:off x="762000" y="2502286"/>
            <a:ext cx="7315200" cy="2126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 Abu Hurairah 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.A.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bahwa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seorang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laki-laki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berkata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kepada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Nabi saw; “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Berilah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aku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wasiat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?”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Beliau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bersabda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“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Janganlah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kamu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marah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.”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Laki-laki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itu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mengulangi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kata-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katanya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beliau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tetap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bersabda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“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Janganlah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kamu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marah</a:t>
            </a:r>
            <a:r>
              <a:rPr lang="en-US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.” </a:t>
            </a:r>
            <a:r>
              <a:rPr lang="en-US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(H.R. Bukhari)</a:t>
            </a:r>
            <a:endParaRPr lang="en-ID" b="1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algn="ctr">
              <a:lnSpc>
                <a:spcPct val="150000"/>
              </a:lnSpc>
            </a:pP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413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EAA0D17-1CDF-55D8-F884-75D62EDA725F}"/>
              </a:ext>
            </a:extLst>
          </p:cNvPr>
          <p:cNvGrpSpPr/>
          <p:nvPr/>
        </p:nvGrpSpPr>
        <p:grpSpPr>
          <a:xfrm>
            <a:off x="1905000" y="1276350"/>
            <a:ext cx="5410200" cy="2895600"/>
            <a:chOff x="2032001" y="1660141"/>
            <a:chExt cx="8127999" cy="376220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2F3AFCE-0A91-6538-787A-948B8D91DBD3}"/>
                </a:ext>
              </a:extLst>
            </p:cNvPr>
            <p:cNvGrpSpPr/>
            <p:nvPr/>
          </p:nvGrpSpPr>
          <p:grpSpPr>
            <a:xfrm>
              <a:off x="3432559" y="3576121"/>
              <a:ext cx="2658668" cy="1846226"/>
              <a:chOff x="3432559" y="3576121"/>
              <a:chExt cx="2658668" cy="1846226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02ED045A-34B0-0498-9DCA-BF7BDB13F99F}"/>
                  </a:ext>
                </a:extLst>
              </p:cNvPr>
              <p:cNvSpPr/>
              <p:nvPr/>
            </p:nvSpPr>
            <p:spPr>
              <a:xfrm>
                <a:off x="3432559" y="3576121"/>
                <a:ext cx="2658668" cy="1846226"/>
              </a:xfrm>
              <a:prstGeom prst="roundRect">
                <a:avLst/>
              </a:prstGeom>
              <a:solidFill>
                <a:schemeClr val="bg1"/>
              </a:solidFill>
              <a:ln w="127000">
                <a:solidFill>
                  <a:srgbClr val="4A3716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83663" tIns="583662" rIns="583663" bIns="583662" numCol="1" spcCol="1270" anchor="ctr" anchorCtr="0">
                <a:noAutofit/>
              </a:bodyPr>
              <a:lstStyle/>
              <a:p>
                <a:pPr marL="0" lvl="0" indent="0"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600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3C9BB87-1396-F95F-9703-1DCB3C4BF4B3}"/>
                  </a:ext>
                </a:extLst>
              </p:cNvPr>
              <p:cNvSpPr txBox="1"/>
              <p:nvPr/>
            </p:nvSpPr>
            <p:spPr>
              <a:xfrm>
                <a:off x="3558647" y="4104143"/>
                <a:ext cx="2356668" cy="767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kern="1200" dirty="0" err="1">
                    <a:solidFill>
                      <a:srgbClr val="4A3716"/>
                    </a:solidFill>
                    <a:latin typeface="Candara" panose="020E0502030303020204" pitchFamily="34" charset="0"/>
                  </a:rPr>
                  <a:t>menimbulkan</a:t>
                </a:r>
                <a:r>
                  <a:rPr lang="en-US" kern="1200" dirty="0">
                    <a:solidFill>
                      <a:srgbClr val="4A3716"/>
                    </a:solidFill>
                    <a:latin typeface="Candara" panose="020E0502030303020204" pitchFamily="34" charset="0"/>
                  </a:rPr>
                  <a:t> rasa </a:t>
                </a:r>
                <a:r>
                  <a:rPr lang="en-US" kern="1200" dirty="0" err="1">
                    <a:solidFill>
                      <a:srgbClr val="4A3716"/>
                    </a:solidFill>
                    <a:latin typeface="Candara" panose="020E0502030303020204" pitchFamily="34" charset="0"/>
                  </a:rPr>
                  <a:t>dendam</a:t>
                </a:r>
                <a:endParaRPr lang="en-ID" kern="1200" dirty="0">
                  <a:solidFill>
                    <a:srgbClr val="4A3716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4583B9A-A2F3-CFD7-7D65-63B9311DC502}"/>
                </a:ext>
              </a:extLst>
            </p:cNvPr>
            <p:cNvGrpSpPr/>
            <p:nvPr/>
          </p:nvGrpSpPr>
          <p:grpSpPr>
            <a:xfrm>
              <a:off x="6133998" y="3576121"/>
              <a:ext cx="2658668" cy="1846226"/>
              <a:chOff x="6133998" y="3576121"/>
              <a:chExt cx="2658668" cy="1846226"/>
            </a:xfrm>
          </p:grpSpPr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408DF94E-F4BF-88DD-5F6F-3CC468A054B0}"/>
                  </a:ext>
                </a:extLst>
              </p:cNvPr>
              <p:cNvSpPr/>
              <p:nvPr/>
            </p:nvSpPr>
            <p:spPr>
              <a:xfrm>
                <a:off x="6133998" y="3576121"/>
                <a:ext cx="2658668" cy="1846226"/>
              </a:xfrm>
              <a:prstGeom prst="roundRect">
                <a:avLst/>
              </a:prstGeom>
              <a:solidFill>
                <a:schemeClr val="bg1"/>
              </a:solidFill>
              <a:ln w="127000">
                <a:solidFill>
                  <a:srgbClr val="4A3716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637003" tIns="637002" rIns="637003" bIns="637002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600" kern="1200" dirty="0">
                  <a:solidFill>
                    <a:srgbClr val="B48736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2876A52-0BBE-7A99-4649-410F52DFB0A8}"/>
                  </a:ext>
                </a:extLst>
              </p:cNvPr>
              <p:cNvSpPr txBox="1"/>
              <p:nvPr/>
            </p:nvSpPr>
            <p:spPr>
              <a:xfrm>
                <a:off x="6284978" y="3973344"/>
                <a:ext cx="2301156" cy="1199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4A3716"/>
                    </a:solidFill>
                    <a:latin typeface="Candara" panose="020E0502030303020204" pitchFamily="34" charset="0"/>
                  </a:rPr>
                  <a:t>berdampak</a:t>
                </a:r>
                <a:r>
                  <a:rPr lang="en-US" dirty="0">
                    <a:solidFill>
                      <a:srgbClr val="4A3716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4A3716"/>
                    </a:solidFill>
                    <a:latin typeface="Candara" panose="020E0502030303020204" pitchFamily="34" charset="0"/>
                  </a:rPr>
                  <a:t>buruk</a:t>
                </a:r>
                <a:r>
                  <a:rPr lang="en-US" dirty="0">
                    <a:solidFill>
                      <a:srgbClr val="4A3716"/>
                    </a:solidFill>
                    <a:latin typeface="Candara" panose="020E0502030303020204" pitchFamily="34" charset="0"/>
                  </a:rPr>
                  <a:t> pada </a:t>
                </a:r>
                <a:r>
                  <a:rPr lang="en-US" dirty="0" err="1">
                    <a:solidFill>
                      <a:srgbClr val="4A3716"/>
                    </a:solidFill>
                    <a:latin typeface="Candara" panose="020E0502030303020204" pitchFamily="34" charset="0"/>
                  </a:rPr>
                  <a:t>kesehatan</a:t>
                </a:r>
                <a:endParaRPr lang="en-ID" dirty="0">
                  <a:solidFill>
                    <a:srgbClr val="4A3716"/>
                  </a:solidFill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3F84D87-24AC-D21F-08AE-BA04DD14FEF3}"/>
                </a:ext>
              </a:extLst>
            </p:cNvPr>
            <p:cNvGrpSpPr/>
            <p:nvPr/>
          </p:nvGrpSpPr>
          <p:grpSpPr>
            <a:xfrm>
              <a:off x="2032001" y="1660141"/>
              <a:ext cx="2658668" cy="1846226"/>
              <a:chOff x="2032001" y="1660141"/>
              <a:chExt cx="2658668" cy="1846226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25E97C86-5B0E-77B2-8AA8-3E6EBC118F81}"/>
                  </a:ext>
                </a:extLst>
              </p:cNvPr>
              <p:cNvSpPr/>
              <p:nvPr/>
            </p:nvSpPr>
            <p:spPr>
              <a:xfrm>
                <a:off x="2032001" y="1660141"/>
                <a:ext cx="2658668" cy="1846226"/>
              </a:xfrm>
              <a:prstGeom prst="roundRect">
                <a:avLst/>
              </a:prstGeom>
              <a:solidFill>
                <a:schemeClr val="bg1"/>
              </a:solidFill>
              <a:ln w="127000">
                <a:solidFill>
                  <a:srgbClr val="B48736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83663" tIns="583662" rIns="583663" bIns="583662" numCol="1" spcCol="1270" anchor="ctr" anchorCtr="0">
                <a:noAutofit/>
              </a:bodyPr>
              <a:lstStyle/>
              <a:p>
                <a:pPr marL="0" lvl="0" indent="0"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600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BB01764-CC56-4C8D-7D27-32082811F403}"/>
                  </a:ext>
                </a:extLst>
              </p:cNvPr>
              <p:cNvSpPr txBox="1"/>
              <p:nvPr/>
            </p:nvSpPr>
            <p:spPr>
              <a:xfrm>
                <a:off x="2146480" y="2087432"/>
                <a:ext cx="2382556" cy="10916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0"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kern="1200" dirty="0" err="1">
                    <a:solidFill>
                      <a:srgbClr val="B48736"/>
                    </a:solidFill>
                    <a:latin typeface="Candara" panose="020E0502030303020204" pitchFamily="34" charset="0"/>
                  </a:rPr>
                  <a:t>cenderung</a:t>
                </a:r>
                <a:r>
                  <a:rPr lang="en-US" kern="1200" dirty="0">
                    <a:solidFill>
                      <a:srgbClr val="B48736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B48736"/>
                    </a:solidFill>
                    <a:latin typeface="Candara" panose="020E0502030303020204" pitchFamily="34" charset="0"/>
                  </a:rPr>
                  <a:t>menyalahkan</a:t>
                </a:r>
                <a:r>
                  <a:rPr lang="en-US" kern="1200" dirty="0">
                    <a:solidFill>
                      <a:srgbClr val="B48736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B48736"/>
                    </a:solidFill>
                    <a:latin typeface="Candara" panose="020E0502030303020204" pitchFamily="34" charset="0"/>
                  </a:rPr>
                  <a:t>pihak</a:t>
                </a:r>
                <a:r>
                  <a:rPr lang="en-US" kern="1200" dirty="0">
                    <a:solidFill>
                      <a:srgbClr val="B48736"/>
                    </a:solidFill>
                    <a:latin typeface="Candara" panose="020E0502030303020204" pitchFamily="34" charset="0"/>
                  </a:rPr>
                  <a:t> lain</a:t>
                </a:r>
                <a:endParaRPr lang="en-ID" kern="1200" dirty="0">
                  <a:solidFill>
                    <a:srgbClr val="B48736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3BC169A-63B2-E1D6-26D4-F26D6A50E2C9}"/>
                </a:ext>
              </a:extLst>
            </p:cNvPr>
            <p:cNvGrpSpPr/>
            <p:nvPr/>
          </p:nvGrpSpPr>
          <p:grpSpPr>
            <a:xfrm>
              <a:off x="4766667" y="1660141"/>
              <a:ext cx="2658668" cy="1846226"/>
              <a:chOff x="4766667" y="1660141"/>
              <a:chExt cx="2658668" cy="1846226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76B27FB4-5EF5-6E07-3C77-AA02329683CF}"/>
                  </a:ext>
                </a:extLst>
              </p:cNvPr>
              <p:cNvSpPr/>
              <p:nvPr/>
            </p:nvSpPr>
            <p:spPr>
              <a:xfrm>
                <a:off x="4766667" y="1660141"/>
                <a:ext cx="2658668" cy="1846226"/>
              </a:xfrm>
              <a:prstGeom prst="roundRect">
                <a:avLst/>
              </a:prstGeom>
              <a:solidFill>
                <a:schemeClr val="bg1"/>
              </a:solidFill>
              <a:ln w="127000">
                <a:solidFill>
                  <a:srgbClr val="B48736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83663" tIns="583662" rIns="583663" bIns="583662" numCol="1" spcCol="1270" anchor="ctr" anchorCtr="0">
                <a:noAutofit/>
              </a:bodyPr>
              <a:lstStyle/>
              <a:p>
                <a:pPr marL="0" lvl="0" indent="0"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600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B4E7930-396A-8E44-FA4D-71233F56331B}"/>
                  </a:ext>
                </a:extLst>
              </p:cNvPr>
              <p:cNvSpPr txBox="1"/>
              <p:nvPr/>
            </p:nvSpPr>
            <p:spPr>
              <a:xfrm>
                <a:off x="4877525" y="1902285"/>
                <a:ext cx="2382556" cy="1415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dirty="0" err="1">
                    <a:solidFill>
                      <a:srgbClr val="B48736"/>
                    </a:solidFill>
                    <a:latin typeface="Candara" panose="020E0502030303020204" pitchFamily="34" charset="0"/>
                  </a:rPr>
                  <a:t>m</a:t>
                </a:r>
                <a:r>
                  <a:rPr lang="en-US" kern="1200" dirty="0" err="1">
                    <a:solidFill>
                      <a:srgbClr val="B48736"/>
                    </a:solidFill>
                    <a:latin typeface="Candara" panose="020E0502030303020204" pitchFamily="34" charset="0"/>
                  </a:rPr>
                  <a:t>enimbulkan</a:t>
                </a:r>
                <a:r>
                  <a:rPr lang="en-US" kern="1200" dirty="0">
                    <a:solidFill>
                      <a:srgbClr val="B48736"/>
                    </a:solidFill>
                    <a:latin typeface="Candara" panose="020E0502030303020204" pitchFamily="34" charset="0"/>
                  </a:rPr>
                  <a:t> rasa </a:t>
                </a:r>
                <a:r>
                  <a:rPr lang="en-US" kern="1200" dirty="0" err="1">
                    <a:solidFill>
                      <a:srgbClr val="B48736"/>
                    </a:solidFill>
                    <a:latin typeface="Candara" panose="020E0502030303020204" pitchFamily="34" charset="0"/>
                  </a:rPr>
                  <a:t>sakit</a:t>
                </a:r>
                <a:r>
                  <a:rPr lang="en-US" kern="1200" dirty="0">
                    <a:solidFill>
                      <a:srgbClr val="B48736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B48736"/>
                    </a:solidFill>
                    <a:latin typeface="Candara" panose="020E0502030303020204" pitchFamily="34" charset="0"/>
                  </a:rPr>
                  <a:t>hati</a:t>
                </a:r>
                <a:r>
                  <a:rPr lang="en-US" kern="1200" dirty="0">
                    <a:solidFill>
                      <a:srgbClr val="B48736"/>
                    </a:solidFill>
                    <a:latin typeface="Candara" panose="020E0502030303020204" pitchFamily="34" charset="0"/>
                  </a:rPr>
                  <a:t> pada orang yang </a:t>
                </a:r>
                <a:r>
                  <a:rPr lang="en-US" kern="1200" dirty="0" err="1">
                    <a:solidFill>
                      <a:srgbClr val="B48736"/>
                    </a:solidFill>
                    <a:latin typeface="Candara" panose="020E0502030303020204" pitchFamily="34" charset="0"/>
                  </a:rPr>
                  <a:t>dimarahi</a:t>
                </a:r>
                <a:r>
                  <a:rPr lang="en-US" kern="1200" dirty="0">
                    <a:solidFill>
                      <a:srgbClr val="B48736"/>
                    </a:solidFill>
                    <a:latin typeface="Candara" panose="020E0502030303020204" pitchFamily="34" charset="0"/>
                  </a:rPr>
                  <a:t> </a:t>
                </a:r>
                <a:endParaRPr lang="en-ID" kern="1200" dirty="0">
                  <a:solidFill>
                    <a:srgbClr val="B48736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3DC63B5-C945-74BC-E125-9832470744F4}"/>
                </a:ext>
              </a:extLst>
            </p:cNvPr>
            <p:cNvGrpSpPr/>
            <p:nvPr/>
          </p:nvGrpSpPr>
          <p:grpSpPr>
            <a:xfrm>
              <a:off x="7501332" y="1660141"/>
              <a:ext cx="2658668" cy="1846226"/>
              <a:chOff x="7501332" y="1660141"/>
              <a:chExt cx="2658668" cy="1846226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339BE2B9-AB31-9D7B-15E1-708EE1BF5428}"/>
                  </a:ext>
                </a:extLst>
              </p:cNvPr>
              <p:cNvSpPr/>
              <p:nvPr/>
            </p:nvSpPr>
            <p:spPr>
              <a:xfrm>
                <a:off x="7501332" y="1660141"/>
                <a:ext cx="2658668" cy="1846226"/>
              </a:xfrm>
              <a:prstGeom prst="roundRect">
                <a:avLst/>
              </a:prstGeom>
              <a:solidFill>
                <a:schemeClr val="bg1"/>
              </a:solidFill>
              <a:ln w="127000">
                <a:solidFill>
                  <a:srgbClr val="B48736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637003" tIns="637002" rIns="637003" bIns="637002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600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F10A182-7358-37B4-5E12-06C6E88432B6}"/>
                  </a:ext>
                </a:extLst>
              </p:cNvPr>
              <p:cNvSpPr txBox="1"/>
              <p:nvPr/>
            </p:nvSpPr>
            <p:spPr>
              <a:xfrm>
                <a:off x="7609387" y="2155168"/>
                <a:ext cx="2480054" cy="7677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kern="1200" dirty="0" err="1">
                    <a:solidFill>
                      <a:srgbClr val="B48736"/>
                    </a:solidFill>
                    <a:latin typeface="Candara" panose="020E0502030303020204" pitchFamily="34" charset="0"/>
                  </a:rPr>
                  <a:t>menimbulkan</a:t>
                </a:r>
                <a:r>
                  <a:rPr lang="en-US" kern="1200" dirty="0">
                    <a:solidFill>
                      <a:srgbClr val="B48736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B48736"/>
                    </a:solidFill>
                    <a:latin typeface="Candara" panose="020E0502030303020204" pitchFamily="34" charset="0"/>
                  </a:rPr>
                  <a:t>pertengkaran</a:t>
                </a:r>
                <a:endParaRPr lang="en-ID" kern="1200" dirty="0">
                  <a:solidFill>
                    <a:srgbClr val="B48736"/>
                  </a:solidFill>
                  <a:latin typeface="Candara" panose="020E0502030303020204" pitchFamily="34" charset="0"/>
                </a:endParaRPr>
              </a:p>
            </p:txBody>
          </p:sp>
        </p:grpSp>
      </p:grpSp>
      <p:sp>
        <p:nvSpPr>
          <p:cNvPr id="22" name="Rectangle 21">
            <a:hlinkClick r:id="rId3" action="ppaction://hlinksldjump"/>
            <a:extLst>
              <a:ext uri="{FF2B5EF4-FFF2-40B4-BE49-F238E27FC236}">
                <a16:creationId xmlns:a16="http://schemas.microsoft.com/office/drawing/2014/main" id="{F4E13685-2AF3-379C-1E88-5B57DCEF4073}"/>
              </a:ext>
            </a:extLst>
          </p:cNvPr>
          <p:cNvSpPr/>
          <p:nvPr/>
        </p:nvSpPr>
        <p:spPr>
          <a:xfrm>
            <a:off x="2899106" y="416469"/>
            <a:ext cx="3345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Bahaya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Gadab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662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hlinkClick r:id="rId3" action="ppaction://hlinksldjump"/>
            <a:extLst>
              <a:ext uri="{FF2B5EF4-FFF2-40B4-BE49-F238E27FC236}">
                <a16:creationId xmlns:a16="http://schemas.microsoft.com/office/drawing/2014/main" id="{F4E13685-2AF3-379C-1E88-5B57DCEF4073}"/>
              </a:ext>
            </a:extLst>
          </p:cNvPr>
          <p:cNvSpPr/>
          <p:nvPr/>
        </p:nvSpPr>
        <p:spPr>
          <a:xfrm>
            <a:off x="2544843" y="416469"/>
            <a:ext cx="40543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Cara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Menghindari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Gadab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04670803-CA6D-8D31-A841-509BA31D7CE8}"/>
              </a:ext>
            </a:extLst>
          </p:cNvPr>
          <p:cNvSpPr/>
          <p:nvPr/>
        </p:nvSpPr>
        <p:spPr>
          <a:xfrm>
            <a:off x="3048000" y="1989929"/>
            <a:ext cx="329811" cy="423659"/>
          </a:xfrm>
          <a:custGeom>
            <a:avLst/>
            <a:gdLst>
              <a:gd name="connsiteX0" fmla="*/ 0 w 366853"/>
              <a:gd name="connsiteY0" fmla="*/ 91526 h 457630"/>
              <a:gd name="connsiteX1" fmla="*/ 183427 w 366853"/>
              <a:gd name="connsiteY1" fmla="*/ 91526 h 457630"/>
              <a:gd name="connsiteX2" fmla="*/ 183427 w 366853"/>
              <a:gd name="connsiteY2" fmla="*/ 0 h 457630"/>
              <a:gd name="connsiteX3" fmla="*/ 366853 w 366853"/>
              <a:gd name="connsiteY3" fmla="*/ 228815 h 457630"/>
              <a:gd name="connsiteX4" fmla="*/ 183427 w 366853"/>
              <a:gd name="connsiteY4" fmla="*/ 457630 h 457630"/>
              <a:gd name="connsiteX5" fmla="*/ 183427 w 366853"/>
              <a:gd name="connsiteY5" fmla="*/ 366104 h 457630"/>
              <a:gd name="connsiteX6" fmla="*/ 0 w 366853"/>
              <a:gd name="connsiteY6" fmla="*/ 366104 h 457630"/>
              <a:gd name="connsiteX7" fmla="*/ 0 w 366853"/>
              <a:gd name="connsiteY7" fmla="*/ 91526 h 45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6853" h="457630">
                <a:moveTo>
                  <a:pt x="0" y="91526"/>
                </a:moveTo>
                <a:lnTo>
                  <a:pt x="183427" y="91526"/>
                </a:lnTo>
                <a:lnTo>
                  <a:pt x="183427" y="0"/>
                </a:lnTo>
                <a:lnTo>
                  <a:pt x="366853" y="228815"/>
                </a:lnTo>
                <a:lnTo>
                  <a:pt x="183427" y="457630"/>
                </a:lnTo>
                <a:lnTo>
                  <a:pt x="183427" y="366104"/>
                </a:lnTo>
                <a:lnTo>
                  <a:pt x="0" y="366104"/>
                </a:lnTo>
                <a:lnTo>
                  <a:pt x="0" y="91526"/>
                </a:lnTo>
                <a:close/>
              </a:path>
            </a:pathLst>
          </a:custGeom>
          <a:solidFill>
            <a:srgbClr val="00705B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1526" rIns="110056" bIns="91526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D" sz="1600" kern="120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F984DB9-BDC5-4DBF-7DE8-337C414A4904}"/>
              </a:ext>
            </a:extLst>
          </p:cNvPr>
          <p:cNvSpPr/>
          <p:nvPr/>
        </p:nvSpPr>
        <p:spPr>
          <a:xfrm>
            <a:off x="5791200" y="1989929"/>
            <a:ext cx="329811" cy="423659"/>
          </a:xfrm>
          <a:custGeom>
            <a:avLst/>
            <a:gdLst>
              <a:gd name="connsiteX0" fmla="*/ 0 w 366853"/>
              <a:gd name="connsiteY0" fmla="*/ 91526 h 457630"/>
              <a:gd name="connsiteX1" fmla="*/ 183427 w 366853"/>
              <a:gd name="connsiteY1" fmla="*/ 91526 h 457630"/>
              <a:gd name="connsiteX2" fmla="*/ 183427 w 366853"/>
              <a:gd name="connsiteY2" fmla="*/ 0 h 457630"/>
              <a:gd name="connsiteX3" fmla="*/ 366853 w 366853"/>
              <a:gd name="connsiteY3" fmla="*/ 228815 h 457630"/>
              <a:gd name="connsiteX4" fmla="*/ 183427 w 366853"/>
              <a:gd name="connsiteY4" fmla="*/ 457630 h 457630"/>
              <a:gd name="connsiteX5" fmla="*/ 183427 w 366853"/>
              <a:gd name="connsiteY5" fmla="*/ 366104 h 457630"/>
              <a:gd name="connsiteX6" fmla="*/ 0 w 366853"/>
              <a:gd name="connsiteY6" fmla="*/ 366104 h 457630"/>
              <a:gd name="connsiteX7" fmla="*/ 0 w 366853"/>
              <a:gd name="connsiteY7" fmla="*/ 91526 h 45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6853" h="457630">
                <a:moveTo>
                  <a:pt x="0" y="91526"/>
                </a:moveTo>
                <a:lnTo>
                  <a:pt x="183427" y="91526"/>
                </a:lnTo>
                <a:lnTo>
                  <a:pt x="183427" y="0"/>
                </a:lnTo>
                <a:lnTo>
                  <a:pt x="366853" y="228815"/>
                </a:lnTo>
                <a:lnTo>
                  <a:pt x="183427" y="457630"/>
                </a:lnTo>
                <a:lnTo>
                  <a:pt x="183427" y="366104"/>
                </a:lnTo>
                <a:lnTo>
                  <a:pt x="0" y="366104"/>
                </a:lnTo>
                <a:lnTo>
                  <a:pt x="0" y="91526"/>
                </a:lnTo>
                <a:close/>
              </a:path>
            </a:pathLst>
          </a:custGeom>
          <a:solidFill>
            <a:srgbClr val="00705B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1526" rIns="110056" bIns="91526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D" sz="1600" kern="120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1E34B6F-D91F-AA00-B13F-EFB34BE94879}"/>
              </a:ext>
            </a:extLst>
          </p:cNvPr>
          <p:cNvGrpSpPr/>
          <p:nvPr/>
        </p:nvGrpSpPr>
        <p:grpSpPr>
          <a:xfrm>
            <a:off x="914400" y="1293532"/>
            <a:ext cx="1869384" cy="1744452"/>
            <a:chOff x="914400" y="1293532"/>
            <a:chExt cx="1869384" cy="1744452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702E95F-8899-D25A-1772-E874E60C74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73" r="17392"/>
            <a:stretch/>
          </p:blipFill>
          <p:spPr>
            <a:xfrm>
              <a:off x="914400" y="1293532"/>
              <a:ext cx="1809712" cy="1744452"/>
            </a:xfrm>
            <a:prstGeom prst="roundRect">
              <a:avLst>
                <a:gd name="adj" fmla="val 10555"/>
              </a:avLst>
            </a:prstGeom>
            <a:ln>
              <a:solidFill>
                <a:srgbClr val="005C4A"/>
              </a:solidFill>
            </a:ln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E9F1CB0-AC88-26F3-F8A4-220CA6A5ED77}"/>
                </a:ext>
              </a:extLst>
            </p:cNvPr>
            <p:cNvSpPr txBox="1"/>
            <p:nvPr/>
          </p:nvSpPr>
          <p:spPr>
            <a:xfrm>
              <a:off x="1509486" y="2419350"/>
              <a:ext cx="127429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</a:rPr>
                <a:t>: freepik.com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9931E19-D5FC-FC3F-0127-5FFCB435CF9F}"/>
              </a:ext>
            </a:extLst>
          </p:cNvPr>
          <p:cNvGrpSpPr/>
          <p:nvPr/>
        </p:nvGrpSpPr>
        <p:grpSpPr>
          <a:xfrm>
            <a:off x="3673619" y="1293530"/>
            <a:ext cx="1775415" cy="1742742"/>
            <a:chOff x="3673619" y="1293530"/>
            <a:chExt cx="1775415" cy="1742742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41F7CAF-D933-F804-D9AD-B095CEFCF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7" r="13657"/>
            <a:stretch/>
          </p:blipFill>
          <p:spPr>
            <a:xfrm>
              <a:off x="3673619" y="1293530"/>
              <a:ext cx="1771239" cy="1742742"/>
            </a:xfrm>
            <a:prstGeom prst="roundRect">
              <a:avLst>
                <a:gd name="adj" fmla="val 7894"/>
              </a:avLst>
            </a:prstGeom>
            <a:ln>
              <a:solidFill>
                <a:srgbClr val="005C4A"/>
              </a:solidFill>
            </a:ln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DF03009-E041-5EAB-548B-58611BAFB7BB}"/>
                </a:ext>
              </a:extLst>
            </p:cNvPr>
            <p:cNvSpPr txBox="1"/>
            <p:nvPr/>
          </p:nvSpPr>
          <p:spPr>
            <a:xfrm>
              <a:off x="3910519" y="2361909"/>
              <a:ext cx="15385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</a:rPr>
                <a:t>:  pixabay.com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BFF7A47-C470-87A7-3286-0D77350C9E2A}"/>
              </a:ext>
            </a:extLst>
          </p:cNvPr>
          <p:cNvGrpSpPr/>
          <p:nvPr/>
        </p:nvGrpSpPr>
        <p:grpSpPr>
          <a:xfrm>
            <a:off x="6339253" y="1293530"/>
            <a:ext cx="1892131" cy="1742742"/>
            <a:chOff x="6339253" y="1293530"/>
            <a:chExt cx="1892131" cy="1742742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29161A8-535F-01B9-34CA-FE0B57CA7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142" r="2629"/>
            <a:stretch/>
          </p:blipFill>
          <p:spPr>
            <a:xfrm>
              <a:off x="6339253" y="1293530"/>
              <a:ext cx="1809712" cy="1742742"/>
            </a:xfrm>
            <a:prstGeom prst="roundRect">
              <a:avLst>
                <a:gd name="adj" fmla="val 12070"/>
              </a:avLst>
            </a:prstGeom>
            <a:ln>
              <a:solidFill>
                <a:srgbClr val="005C4A"/>
              </a:solidFill>
            </a:ln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9B22EBD-DB04-3B87-D0F6-8847DB767C6C}"/>
                </a:ext>
              </a:extLst>
            </p:cNvPr>
            <p:cNvSpPr txBox="1"/>
            <p:nvPr/>
          </p:nvSpPr>
          <p:spPr>
            <a:xfrm>
              <a:off x="6859784" y="2361907"/>
              <a:ext cx="13716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err="1">
                  <a:solidFill>
                    <a:schemeClr val="bg1"/>
                  </a:solidFill>
                </a:rPr>
                <a:t>sumber</a:t>
              </a:r>
              <a:r>
                <a:rPr lang="en-US" sz="1050" dirty="0">
                  <a:solidFill>
                    <a:schemeClr val="bg1"/>
                  </a:solidFill>
                </a:rPr>
                <a:t>: pixabay.com</a:t>
              </a:r>
              <a:endParaRPr lang="en-ID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969F731-3EC1-9185-2F17-90FCCF08C615}"/>
              </a:ext>
            </a:extLst>
          </p:cNvPr>
          <p:cNvSpPr/>
          <p:nvPr/>
        </p:nvSpPr>
        <p:spPr>
          <a:xfrm>
            <a:off x="1291796" y="2662628"/>
            <a:ext cx="1712221" cy="1763145"/>
          </a:xfrm>
          <a:custGeom>
            <a:avLst/>
            <a:gdLst>
              <a:gd name="connsiteX0" fmla="*/ 0 w 1904523"/>
              <a:gd name="connsiteY0" fmla="*/ 190452 h 1904523"/>
              <a:gd name="connsiteX1" fmla="*/ 190452 w 1904523"/>
              <a:gd name="connsiteY1" fmla="*/ 0 h 1904523"/>
              <a:gd name="connsiteX2" fmla="*/ 1714071 w 1904523"/>
              <a:gd name="connsiteY2" fmla="*/ 0 h 1904523"/>
              <a:gd name="connsiteX3" fmla="*/ 1904523 w 1904523"/>
              <a:gd name="connsiteY3" fmla="*/ 190452 h 1904523"/>
              <a:gd name="connsiteX4" fmla="*/ 1904523 w 1904523"/>
              <a:gd name="connsiteY4" fmla="*/ 1714071 h 1904523"/>
              <a:gd name="connsiteX5" fmla="*/ 1714071 w 1904523"/>
              <a:gd name="connsiteY5" fmla="*/ 1904523 h 1904523"/>
              <a:gd name="connsiteX6" fmla="*/ 190452 w 1904523"/>
              <a:gd name="connsiteY6" fmla="*/ 1904523 h 1904523"/>
              <a:gd name="connsiteX7" fmla="*/ 0 w 1904523"/>
              <a:gd name="connsiteY7" fmla="*/ 1714071 h 1904523"/>
              <a:gd name="connsiteX8" fmla="*/ 0 w 1904523"/>
              <a:gd name="connsiteY8" fmla="*/ 190452 h 190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04523" h="1904523">
                <a:moveTo>
                  <a:pt x="0" y="190452"/>
                </a:moveTo>
                <a:cubicBezTo>
                  <a:pt x="0" y="85268"/>
                  <a:pt x="85268" y="0"/>
                  <a:pt x="190452" y="0"/>
                </a:cubicBezTo>
                <a:lnTo>
                  <a:pt x="1714071" y="0"/>
                </a:lnTo>
                <a:cubicBezTo>
                  <a:pt x="1819255" y="0"/>
                  <a:pt x="1904523" y="85268"/>
                  <a:pt x="1904523" y="190452"/>
                </a:cubicBezTo>
                <a:lnTo>
                  <a:pt x="1904523" y="1714071"/>
                </a:lnTo>
                <a:cubicBezTo>
                  <a:pt x="1904523" y="1819255"/>
                  <a:pt x="1819255" y="1904523"/>
                  <a:pt x="1714071" y="1904523"/>
                </a:cubicBezTo>
                <a:lnTo>
                  <a:pt x="190452" y="1904523"/>
                </a:lnTo>
                <a:cubicBezTo>
                  <a:pt x="85268" y="1904523"/>
                  <a:pt x="0" y="1819255"/>
                  <a:pt x="0" y="1714071"/>
                </a:cubicBezTo>
                <a:lnTo>
                  <a:pt x="0" y="190452"/>
                </a:lnTo>
                <a:close/>
              </a:path>
            </a:pathLst>
          </a:custGeom>
          <a:solidFill>
            <a:srgbClr val="EFCACA"/>
          </a:solidFill>
          <a:ln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9132" tIns="189132" rIns="189132" bIns="189132" numCol="1" spcCol="1270" anchor="t" anchorCtr="0">
            <a:noAutofit/>
          </a:bodyPr>
          <a:lstStyle/>
          <a:p>
            <a:pPr marL="0" lvl="0" indent="0" algn="l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D" sz="16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228600" lvl="1" indent="-228600" algn="l" defTabSz="12001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ID" sz="16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0" lvl="1" algn="ctr" defTabSz="12001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ID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membaca</a:t>
            </a:r>
            <a:r>
              <a:rPr lang="en-ID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ta‘awuz</a:t>
            </a:r>
            <a:endParaRPr lang="en-ID" sz="1600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727C1AC-BD01-C897-436C-357F2EA8D691}"/>
              </a:ext>
            </a:extLst>
          </p:cNvPr>
          <p:cNvGrpSpPr/>
          <p:nvPr/>
        </p:nvGrpSpPr>
        <p:grpSpPr>
          <a:xfrm>
            <a:off x="4005934" y="2662628"/>
            <a:ext cx="1712221" cy="1763145"/>
            <a:chOff x="4004546" y="2662628"/>
            <a:chExt cx="1712221" cy="1763145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D267B9E-FE2F-8763-1737-4AA222712ECB}"/>
                </a:ext>
              </a:extLst>
            </p:cNvPr>
            <p:cNvSpPr/>
            <p:nvPr/>
          </p:nvSpPr>
          <p:spPr>
            <a:xfrm>
              <a:off x="4004546" y="2662628"/>
              <a:ext cx="1712221" cy="1763145"/>
            </a:xfrm>
            <a:custGeom>
              <a:avLst/>
              <a:gdLst>
                <a:gd name="connsiteX0" fmla="*/ 0 w 1904523"/>
                <a:gd name="connsiteY0" fmla="*/ 190452 h 1904523"/>
                <a:gd name="connsiteX1" fmla="*/ 190452 w 1904523"/>
                <a:gd name="connsiteY1" fmla="*/ 0 h 1904523"/>
                <a:gd name="connsiteX2" fmla="*/ 1714071 w 1904523"/>
                <a:gd name="connsiteY2" fmla="*/ 0 h 1904523"/>
                <a:gd name="connsiteX3" fmla="*/ 1904523 w 1904523"/>
                <a:gd name="connsiteY3" fmla="*/ 190452 h 1904523"/>
                <a:gd name="connsiteX4" fmla="*/ 1904523 w 1904523"/>
                <a:gd name="connsiteY4" fmla="*/ 1714071 h 1904523"/>
                <a:gd name="connsiteX5" fmla="*/ 1714071 w 1904523"/>
                <a:gd name="connsiteY5" fmla="*/ 1904523 h 1904523"/>
                <a:gd name="connsiteX6" fmla="*/ 190452 w 1904523"/>
                <a:gd name="connsiteY6" fmla="*/ 1904523 h 1904523"/>
                <a:gd name="connsiteX7" fmla="*/ 0 w 1904523"/>
                <a:gd name="connsiteY7" fmla="*/ 1714071 h 1904523"/>
                <a:gd name="connsiteX8" fmla="*/ 0 w 1904523"/>
                <a:gd name="connsiteY8" fmla="*/ 190452 h 190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4523" h="1904523">
                  <a:moveTo>
                    <a:pt x="0" y="190452"/>
                  </a:moveTo>
                  <a:cubicBezTo>
                    <a:pt x="0" y="85268"/>
                    <a:pt x="85268" y="0"/>
                    <a:pt x="190452" y="0"/>
                  </a:cubicBezTo>
                  <a:lnTo>
                    <a:pt x="1714071" y="0"/>
                  </a:lnTo>
                  <a:cubicBezTo>
                    <a:pt x="1819255" y="0"/>
                    <a:pt x="1904523" y="85268"/>
                    <a:pt x="1904523" y="190452"/>
                  </a:cubicBezTo>
                  <a:lnTo>
                    <a:pt x="1904523" y="1714071"/>
                  </a:lnTo>
                  <a:cubicBezTo>
                    <a:pt x="1904523" y="1819255"/>
                    <a:pt x="1819255" y="1904523"/>
                    <a:pt x="1714071" y="1904523"/>
                  </a:cubicBezTo>
                  <a:lnTo>
                    <a:pt x="190452" y="1904523"/>
                  </a:lnTo>
                  <a:cubicBezTo>
                    <a:pt x="85268" y="1904523"/>
                    <a:pt x="0" y="1819255"/>
                    <a:pt x="0" y="1714071"/>
                  </a:cubicBezTo>
                  <a:lnTo>
                    <a:pt x="0" y="190452"/>
                  </a:lnTo>
                  <a:close/>
                </a:path>
              </a:pathLst>
            </a:custGeom>
            <a:solidFill>
              <a:srgbClr val="EFCACA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9132" tIns="189132" rIns="189132" bIns="189132" numCol="1" spcCol="1270" anchor="t" anchorCtr="0">
              <a:noAutofit/>
            </a:bodyPr>
            <a:lstStyle/>
            <a:p>
              <a:pPr marL="0" lvl="1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ID" sz="16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F3C421-B018-AD0E-3811-A7F9451FE29E}"/>
                </a:ext>
              </a:extLst>
            </p:cNvPr>
            <p:cNvSpPr txBox="1"/>
            <p:nvPr/>
          </p:nvSpPr>
          <p:spPr>
            <a:xfrm>
              <a:off x="4038600" y="2892187"/>
              <a:ext cx="1672802" cy="13203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lvl="1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ID" sz="1400" b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mengubah</a:t>
              </a:r>
              <a:r>
                <a:rPr lang="en-ID" sz="1400" b="1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400" b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posisi</a:t>
              </a:r>
              <a:r>
                <a:rPr lang="en-ID" sz="1400" b="1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</a:t>
              </a:r>
            </a:p>
            <a:p>
              <a:pPr marL="179388" lvl="1" indent="-179388" algn="l" defTabSz="170338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  <a:tabLst>
                  <a:tab pos="1344613" algn="l"/>
                </a:tabLst>
              </a:pPr>
              <a:r>
                <a:rPr lang="en-ID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Apabila</a:t>
              </a:r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sedang</a:t>
              </a:r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berdiri</a:t>
              </a:r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duduk.</a:t>
              </a:r>
            </a:p>
            <a:p>
              <a:pPr marL="179388" lvl="1" indent="-179388" algn="l" defTabSz="170338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r>
                <a:rPr lang="en-ID" sz="14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Apabila</a:t>
              </a:r>
              <a:r>
                <a:rPr lang="en-ID" sz="14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sedang</a:t>
              </a:r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duduk, </a:t>
              </a:r>
              <a:r>
                <a:rPr lang="en-ID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berbaring</a:t>
              </a:r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sz="1400" dirty="0">
                <a:solidFill>
                  <a:srgbClr val="005C4A"/>
                </a:solidFill>
              </a:endParaRPr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3C8DFC-BADD-514D-399E-BE070829DF77}"/>
              </a:ext>
            </a:extLst>
          </p:cNvPr>
          <p:cNvSpPr/>
          <p:nvPr/>
        </p:nvSpPr>
        <p:spPr>
          <a:xfrm>
            <a:off x="6720072" y="2662629"/>
            <a:ext cx="1712221" cy="1763145"/>
          </a:xfrm>
          <a:custGeom>
            <a:avLst/>
            <a:gdLst>
              <a:gd name="connsiteX0" fmla="*/ 0 w 1904523"/>
              <a:gd name="connsiteY0" fmla="*/ 190452 h 1904523"/>
              <a:gd name="connsiteX1" fmla="*/ 190452 w 1904523"/>
              <a:gd name="connsiteY1" fmla="*/ 0 h 1904523"/>
              <a:gd name="connsiteX2" fmla="*/ 1714071 w 1904523"/>
              <a:gd name="connsiteY2" fmla="*/ 0 h 1904523"/>
              <a:gd name="connsiteX3" fmla="*/ 1904523 w 1904523"/>
              <a:gd name="connsiteY3" fmla="*/ 190452 h 1904523"/>
              <a:gd name="connsiteX4" fmla="*/ 1904523 w 1904523"/>
              <a:gd name="connsiteY4" fmla="*/ 1714071 h 1904523"/>
              <a:gd name="connsiteX5" fmla="*/ 1714071 w 1904523"/>
              <a:gd name="connsiteY5" fmla="*/ 1904523 h 1904523"/>
              <a:gd name="connsiteX6" fmla="*/ 190452 w 1904523"/>
              <a:gd name="connsiteY6" fmla="*/ 1904523 h 1904523"/>
              <a:gd name="connsiteX7" fmla="*/ 0 w 1904523"/>
              <a:gd name="connsiteY7" fmla="*/ 1714071 h 1904523"/>
              <a:gd name="connsiteX8" fmla="*/ 0 w 1904523"/>
              <a:gd name="connsiteY8" fmla="*/ 190452 h 190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04523" h="1904523">
                <a:moveTo>
                  <a:pt x="0" y="190452"/>
                </a:moveTo>
                <a:cubicBezTo>
                  <a:pt x="0" y="85268"/>
                  <a:pt x="85268" y="0"/>
                  <a:pt x="190452" y="0"/>
                </a:cubicBezTo>
                <a:lnTo>
                  <a:pt x="1714071" y="0"/>
                </a:lnTo>
                <a:cubicBezTo>
                  <a:pt x="1819255" y="0"/>
                  <a:pt x="1904523" y="85268"/>
                  <a:pt x="1904523" y="190452"/>
                </a:cubicBezTo>
                <a:lnTo>
                  <a:pt x="1904523" y="1714071"/>
                </a:lnTo>
                <a:cubicBezTo>
                  <a:pt x="1904523" y="1819255"/>
                  <a:pt x="1819255" y="1904523"/>
                  <a:pt x="1714071" y="1904523"/>
                </a:cubicBezTo>
                <a:lnTo>
                  <a:pt x="190452" y="1904523"/>
                </a:lnTo>
                <a:cubicBezTo>
                  <a:pt x="85268" y="1904523"/>
                  <a:pt x="0" y="1819255"/>
                  <a:pt x="0" y="1714071"/>
                </a:cubicBezTo>
                <a:lnTo>
                  <a:pt x="0" y="190452"/>
                </a:lnTo>
                <a:close/>
              </a:path>
            </a:pathLst>
          </a:custGeom>
          <a:solidFill>
            <a:srgbClr val="EFCACA"/>
          </a:solidFill>
          <a:ln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9132" tIns="189132" rIns="189132" bIns="189132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A</a:t>
            </a:r>
            <a:r>
              <a:rPr lang="en-ID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pabila</a:t>
            </a:r>
            <a:r>
              <a:rPr lang="en-ID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semua</a:t>
            </a:r>
            <a:r>
              <a:rPr lang="en-ID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upaya</a:t>
            </a:r>
            <a:r>
              <a:rPr lang="en-ID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telah</a:t>
            </a:r>
            <a:r>
              <a:rPr lang="en-ID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dilakukan</a:t>
            </a:r>
            <a:r>
              <a:rPr lang="en-ID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ID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ID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berhasil</a:t>
            </a:r>
            <a:r>
              <a:rPr lang="en-ID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ID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lakukan</a:t>
            </a:r>
            <a:r>
              <a:rPr lang="en-ID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wudu.</a:t>
            </a:r>
            <a:endParaRPr lang="en-ID" sz="1600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455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 animBg="1"/>
      <p:bldP spid="28" grpId="0" animBg="1"/>
      <p:bldP spid="32" grpId="0" animBg="1"/>
      <p:bldP spid="2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2700</TotalTime>
  <Words>1023</Words>
  <Application>Microsoft Office PowerPoint</Application>
  <PresentationFormat>On-screen Show (16:9)</PresentationFormat>
  <Paragraphs>130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Adobe Naskh Medium</vt:lpstr>
      <vt:lpstr>Arial</vt:lpstr>
      <vt:lpstr>Calibri</vt:lpstr>
      <vt:lpstr>Candara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Nurul Handayani</cp:lastModifiedBy>
  <cp:revision>220</cp:revision>
  <dcterms:created xsi:type="dcterms:W3CDTF">2022-01-17T01:37:52Z</dcterms:created>
  <dcterms:modified xsi:type="dcterms:W3CDTF">2022-06-03T02:25:50Z</dcterms:modified>
</cp:coreProperties>
</file>